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67" r:id="rId6"/>
    <p:sldId id="271" r:id="rId7"/>
    <p:sldId id="268" r:id="rId8"/>
    <p:sldId id="270" r:id="rId9"/>
    <p:sldId id="261" r:id="rId10"/>
    <p:sldId id="262" r:id="rId11"/>
    <p:sldId id="265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6ECE61-25A3-4C84-9E9D-F8ABBEBD504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A1C18E-FFA9-4C4F-821A-B3169C5EED19}">
      <dgm:prSet phldrT="[Text]"/>
      <dgm:spPr/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এনার্জি মিটার</a:t>
          </a:r>
          <a:endParaRPr lang="en-US" dirty="0">
            <a:latin typeface="NikoshBAN" pitchFamily="2" charset="0"/>
            <a:cs typeface="NikoshBAN" pitchFamily="2" charset="0"/>
          </a:endParaRPr>
        </a:p>
      </dgm:t>
    </dgm:pt>
    <dgm:pt modelId="{3B8A7B20-FF3A-4C2E-ADC6-4BE13EBF1746}" type="parTrans" cxnId="{A8F7AC93-1437-4D35-AEAF-6FB540314294}">
      <dgm:prSet/>
      <dgm:spPr/>
      <dgm:t>
        <a:bodyPr/>
        <a:lstStyle/>
        <a:p>
          <a:endParaRPr lang="en-US"/>
        </a:p>
      </dgm:t>
    </dgm:pt>
    <dgm:pt modelId="{8A0FA22F-542A-4071-80A5-A6255809C887}" type="sibTrans" cxnId="{A8F7AC93-1437-4D35-AEAF-6FB540314294}">
      <dgm:prSet/>
      <dgm:spPr/>
      <dgm:t>
        <a:bodyPr/>
        <a:lstStyle/>
        <a:p>
          <a:endParaRPr lang="en-US"/>
        </a:p>
      </dgm:t>
    </dgm:pt>
    <dgm:pt modelId="{44F8568F-E729-4E6F-BFB7-199F29E7AC6A}">
      <dgm:prSet phldrT="[Text]"/>
      <dgm:spPr/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ইলেক্ট্রোলাইটিক</a:t>
          </a:r>
          <a:endParaRPr lang="en-US" dirty="0">
            <a:latin typeface="NikoshBAN" pitchFamily="2" charset="0"/>
            <a:cs typeface="NikoshBAN" pitchFamily="2" charset="0"/>
          </a:endParaRPr>
        </a:p>
      </dgm:t>
    </dgm:pt>
    <dgm:pt modelId="{9DA4A1A9-6500-439C-A1F2-8BF4EE6D436E}" type="parTrans" cxnId="{1D93541D-1BC6-4F52-8460-8AC2F5218205}">
      <dgm:prSet/>
      <dgm:spPr/>
      <dgm:t>
        <a:bodyPr/>
        <a:lstStyle/>
        <a:p>
          <a:endParaRPr lang="en-US"/>
        </a:p>
      </dgm:t>
    </dgm:pt>
    <dgm:pt modelId="{9E9D4339-C761-4E78-9697-DAC7A101B9E2}" type="sibTrans" cxnId="{1D93541D-1BC6-4F52-8460-8AC2F5218205}">
      <dgm:prSet/>
      <dgm:spPr/>
      <dgm:t>
        <a:bodyPr/>
        <a:lstStyle/>
        <a:p>
          <a:endParaRPr lang="en-US"/>
        </a:p>
      </dgm:t>
    </dgm:pt>
    <dgm:pt modelId="{CBCB76B1-9225-4BA6-B4C4-7326E72B86C6}">
      <dgm:prSet phldrT="[Text]"/>
      <dgm:spPr/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ক্লক</a:t>
          </a:r>
          <a:endParaRPr lang="en-US" dirty="0"/>
        </a:p>
      </dgm:t>
    </dgm:pt>
    <dgm:pt modelId="{5BBA703D-56EF-4429-9837-0C483B04E892}" type="parTrans" cxnId="{5181EC36-AC93-442D-9054-DAA123892BB7}">
      <dgm:prSet/>
      <dgm:spPr/>
      <dgm:t>
        <a:bodyPr/>
        <a:lstStyle/>
        <a:p>
          <a:endParaRPr lang="en-US"/>
        </a:p>
      </dgm:t>
    </dgm:pt>
    <dgm:pt modelId="{89A5C1F6-1C23-4CA0-BD14-63A4A0C01200}" type="sibTrans" cxnId="{5181EC36-AC93-442D-9054-DAA123892BB7}">
      <dgm:prSet/>
      <dgm:spPr/>
      <dgm:t>
        <a:bodyPr/>
        <a:lstStyle/>
        <a:p>
          <a:endParaRPr lang="en-US"/>
        </a:p>
      </dgm:t>
    </dgm:pt>
    <dgm:pt modelId="{50A48928-CD44-4B94-9C85-59589844A9FA}">
      <dgm:prSet phldrT="[Text]"/>
      <dgm:spPr/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মোটর</a:t>
          </a:r>
          <a:endParaRPr lang="en-US" dirty="0"/>
        </a:p>
      </dgm:t>
    </dgm:pt>
    <dgm:pt modelId="{A48C69EE-E5DC-4546-86CE-6A2F6582BD49}" type="parTrans" cxnId="{B3E06FCE-1843-45FC-8437-1C7C8DA23132}">
      <dgm:prSet/>
      <dgm:spPr/>
      <dgm:t>
        <a:bodyPr/>
        <a:lstStyle/>
        <a:p>
          <a:endParaRPr lang="en-US"/>
        </a:p>
      </dgm:t>
    </dgm:pt>
    <dgm:pt modelId="{5A555DED-7AB2-43FE-B0C9-4320AB1D4B6D}" type="sibTrans" cxnId="{B3E06FCE-1843-45FC-8437-1C7C8DA23132}">
      <dgm:prSet/>
      <dgm:spPr/>
      <dgm:t>
        <a:bodyPr/>
        <a:lstStyle/>
        <a:p>
          <a:endParaRPr lang="en-US"/>
        </a:p>
      </dgm:t>
    </dgm:pt>
    <dgm:pt modelId="{A480FFB4-CBBA-4B9E-9FBD-D894FE7D8994}" type="pres">
      <dgm:prSet presAssocID="{F86ECE61-25A3-4C84-9E9D-F8ABBEBD504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334C62-EC70-45F7-87D5-3E0298D37629}" type="pres">
      <dgm:prSet presAssocID="{C2A1C18E-FFA9-4C4F-821A-B3169C5EED19}" presName="root1" presStyleCnt="0"/>
      <dgm:spPr/>
    </dgm:pt>
    <dgm:pt modelId="{98491011-C032-4503-B81E-93F6D8D5E925}" type="pres">
      <dgm:prSet presAssocID="{C2A1C18E-FFA9-4C4F-821A-B3169C5EED19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D7BF5F-C59D-45C6-B0A0-2A5327C9F90E}" type="pres">
      <dgm:prSet presAssocID="{C2A1C18E-FFA9-4C4F-821A-B3169C5EED19}" presName="level2hierChild" presStyleCnt="0"/>
      <dgm:spPr/>
    </dgm:pt>
    <dgm:pt modelId="{C4717574-E4C3-489F-8026-E3C0AF966284}" type="pres">
      <dgm:prSet presAssocID="{9DA4A1A9-6500-439C-A1F2-8BF4EE6D436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18C282A-E730-4DDB-BEB5-0672FA948BA2}" type="pres">
      <dgm:prSet presAssocID="{9DA4A1A9-6500-439C-A1F2-8BF4EE6D436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A6C310D-5DF0-4BBE-8A5C-9DCB653C0C30}" type="pres">
      <dgm:prSet presAssocID="{44F8568F-E729-4E6F-BFB7-199F29E7AC6A}" presName="root2" presStyleCnt="0"/>
      <dgm:spPr/>
    </dgm:pt>
    <dgm:pt modelId="{F345CD70-F729-4674-A134-9F590B5DB287}" type="pres">
      <dgm:prSet presAssocID="{44F8568F-E729-4E6F-BFB7-199F29E7AC6A}" presName="LevelTwoTextNode" presStyleLbl="node2" presStyleIdx="0" presStyleCnt="2" custLinFactNeighborY="-621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BBF9E4-AE54-400B-9DE2-1FBC078BC9F2}" type="pres">
      <dgm:prSet presAssocID="{44F8568F-E729-4E6F-BFB7-199F29E7AC6A}" presName="level3hierChild" presStyleCnt="0"/>
      <dgm:spPr/>
    </dgm:pt>
    <dgm:pt modelId="{07004458-AFFD-413B-BC58-D131779DC4D2}" type="pres">
      <dgm:prSet presAssocID="{5BBA703D-56EF-4429-9837-0C483B04E89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456E3E9-8792-4420-897A-A473919BD6AE}" type="pres">
      <dgm:prSet presAssocID="{5BBA703D-56EF-4429-9837-0C483B04E89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8A0D9A3-B965-4B95-B851-18A748BA0CFF}" type="pres">
      <dgm:prSet presAssocID="{CBCB76B1-9225-4BA6-B4C4-7326E72B86C6}" presName="root2" presStyleCnt="0"/>
      <dgm:spPr/>
    </dgm:pt>
    <dgm:pt modelId="{800ED593-B5E8-491B-94F7-46F3494B6EDE}" type="pres">
      <dgm:prSet presAssocID="{CBCB76B1-9225-4BA6-B4C4-7326E72B86C6}" presName="LevelTwoTextNode" presStyleLbl="node2" presStyleIdx="1" presStyleCnt="2" custLinFactNeighborY="682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78AC62-E2CE-4E42-9E28-04AF762B1EB1}" type="pres">
      <dgm:prSet presAssocID="{CBCB76B1-9225-4BA6-B4C4-7326E72B86C6}" presName="level3hierChild" presStyleCnt="0"/>
      <dgm:spPr/>
    </dgm:pt>
    <dgm:pt modelId="{703F02BE-207D-4C51-B5E4-EA07FB32FD7B}" type="pres">
      <dgm:prSet presAssocID="{50A48928-CD44-4B94-9C85-59589844A9FA}" presName="root1" presStyleCnt="0"/>
      <dgm:spPr/>
    </dgm:pt>
    <dgm:pt modelId="{DF8B38E5-6250-4959-A3C4-6FF6AE553CEA}" type="pres">
      <dgm:prSet presAssocID="{50A48928-CD44-4B94-9C85-59589844A9FA}" presName="LevelOneTextNode" presStyleLbl="node0" presStyleIdx="1" presStyleCnt="2" custLinFactX="39058" custLinFactNeighborX="100000" custLinFactNeighborY="-973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0615E-5B29-4C2C-A5F7-582ABF44E7F9}" type="pres">
      <dgm:prSet presAssocID="{50A48928-CD44-4B94-9C85-59589844A9FA}" presName="level2hierChild" presStyleCnt="0"/>
      <dgm:spPr/>
    </dgm:pt>
  </dgm:ptLst>
  <dgm:cxnLst>
    <dgm:cxn modelId="{1D93541D-1BC6-4F52-8460-8AC2F5218205}" srcId="{C2A1C18E-FFA9-4C4F-821A-B3169C5EED19}" destId="{44F8568F-E729-4E6F-BFB7-199F29E7AC6A}" srcOrd="0" destOrd="0" parTransId="{9DA4A1A9-6500-439C-A1F2-8BF4EE6D436E}" sibTransId="{9E9D4339-C761-4E78-9697-DAC7A101B9E2}"/>
    <dgm:cxn modelId="{84EBEC78-99C7-4489-91B9-BC99B020F3D7}" type="presOf" srcId="{5BBA703D-56EF-4429-9837-0C483B04E892}" destId="{9456E3E9-8792-4420-897A-A473919BD6AE}" srcOrd="1" destOrd="0" presId="urn:microsoft.com/office/officeart/2005/8/layout/hierarchy2"/>
    <dgm:cxn modelId="{A26AB956-D834-4D2D-8775-07C830F26B63}" type="presOf" srcId="{9DA4A1A9-6500-439C-A1F2-8BF4EE6D436E}" destId="{C4717574-E4C3-489F-8026-E3C0AF966284}" srcOrd="0" destOrd="0" presId="urn:microsoft.com/office/officeart/2005/8/layout/hierarchy2"/>
    <dgm:cxn modelId="{A8F7AC93-1437-4D35-AEAF-6FB540314294}" srcId="{F86ECE61-25A3-4C84-9E9D-F8ABBEBD504F}" destId="{C2A1C18E-FFA9-4C4F-821A-B3169C5EED19}" srcOrd="0" destOrd="0" parTransId="{3B8A7B20-FF3A-4C2E-ADC6-4BE13EBF1746}" sibTransId="{8A0FA22F-542A-4071-80A5-A6255809C887}"/>
    <dgm:cxn modelId="{B3E06FCE-1843-45FC-8437-1C7C8DA23132}" srcId="{F86ECE61-25A3-4C84-9E9D-F8ABBEBD504F}" destId="{50A48928-CD44-4B94-9C85-59589844A9FA}" srcOrd="1" destOrd="0" parTransId="{A48C69EE-E5DC-4546-86CE-6A2F6582BD49}" sibTransId="{5A555DED-7AB2-43FE-B0C9-4320AB1D4B6D}"/>
    <dgm:cxn modelId="{5181EC36-AC93-442D-9054-DAA123892BB7}" srcId="{C2A1C18E-FFA9-4C4F-821A-B3169C5EED19}" destId="{CBCB76B1-9225-4BA6-B4C4-7326E72B86C6}" srcOrd="1" destOrd="0" parTransId="{5BBA703D-56EF-4429-9837-0C483B04E892}" sibTransId="{89A5C1F6-1C23-4CA0-BD14-63A4A0C01200}"/>
    <dgm:cxn modelId="{976D028D-6BE2-4191-A65B-D0A8BCF0E2B2}" type="presOf" srcId="{44F8568F-E729-4E6F-BFB7-199F29E7AC6A}" destId="{F345CD70-F729-4674-A134-9F590B5DB287}" srcOrd="0" destOrd="0" presId="urn:microsoft.com/office/officeart/2005/8/layout/hierarchy2"/>
    <dgm:cxn modelId="{29A17999-E011-44DD-B0F1-48CDEF26EF9F}" type="presOf" srcId="{5BBA703D-56EF-4429-9837-0C483B04E892}" destId="{07004458-AFFD-413B-BC58-D131779DC4D2}" srcOrd="0" destOrd="0" presId="urn:microsoft.com/office/officeart/2005/8/layout/hierarchy2"/>
    <dgm:cxn modelId="{6CE0B1F8-302F-491B-8E3E-62115DE623DD}" type="presOf" srcId="{9DA4A1A9-6500-439C-A1F2-8BF4EE6D436E}" destId="{E18C282A-E730-4DDB-BEB5-0672FA948BA2}" srcOrd="1" destOrd="0" presId="urn:microsoft.com/office/officeart/2005/8/layout/hierarchy2"/>
    <dgm:cxn modelId="{2F478A7F-E38C-4557-AE45-E78E63F980C1}" type="presOf" srcId="{CBCB76B1-9225-4BA6-B4C4-7326E72B86C6}" destId="{800ED593-B5E8-491B-94F7-46F3494B6EDE}" srcOrd="0" destOrd="0" presId="urn:microsoft.com/office/officeart/2005/8/layout/hierarchy2"/>
    <dgm:cxn modelId="{41AF77A4-3BD4-4A1C-A476-55BB4F05E20D}" type="presOf" srcId="{C2A1C18E-FFA9-4C4F-821A-B3169C5EED19}" destId="{98491011-C032-4503-B81E-93F6D8D5E925}" srcOrd="0" destOrd="0" presId="urn:microsoft.com/office/officeart/2005/8/layout/hierarchy2"/>
    <dgm:cxn modelId="{8B1B7773-EE99-4FDF-9A66-EAA9D151835E}" type="presOf" srcId="{50A48928-CD44-4B94-9C85-59589844A9FA}" destId="{DF8B38E5-6250-4959-A3C4-6FF6AE553CEA}" srcOrd="0" destOrd="0" presId="urn:microsoft.com/office/officeart/2005/8/layout/hierarchy2"/>
    <dgm:cxn modelId="{081B6644-A10C-436E-9EB9-2B2DCE50D196}" type="presOf" srcId="{F86ECE61-25A3-4C84-9E9D-F8ABBEBD504F}" destId="{A480FFB4-CBBA-4B9E-9FBD-D894FE7D8994}" srcOrd="0" destOrd="0" presId="urn:microsoft.com/office/officeart/2005/8/layout/hierarchy2"/>
    <dgm:cxn modelId="{DA727DBE-E926-431A-96FC-AE71290F75D2}" type="presParOf" srcId="{A480FFB4-CBBA-4B9E-9FBD-D894FE7D8994}" destId="{4A334C62-EC70-45F7-87D5-3E0298D37629}" srcOrd="0" destOrd="0" presId="urn:microsoft.com/office/officeart/2005/8/layout/hierarchy2"/>
    <dgm:cxn modelId="{CC28D57B-F9F4-4C5A-836E-70D9CEEA4651}" type="presParOf" srcId="{4A334C62-EC70-45F7-87D5-3E0298D37629}" destId="{98491011-C032-4503-B81E-93F6D8D5E925}" srcOrd="0" destOrd="0" presId="urn:microsoft.com/office/officeart/2005/8/layout/hierarchy2"/>
    <dgm:cxn modelId="{92EC2CD3-55DA-4B4C-8C40-CD54F3ED771B}" type="presParOf" srcId="{4A334C62-EC70-45F7-87D5-3E0298D37629}" destId="{FCD7BF5F-C59D-45C6-B0A0-2A5327C9F90E}" srcOrd="1" destOrd="0" presId="urn:microsoft.com/office/officeart/2005/8/layout/hierarchy2"/>
    <dgm:cxn modelId="{06E8060C-4A04-4DBE-BE36-0835C948F970}" type="presParOf" srcId="{FCD7BF5F-C59D-45C6-B0A0-2A5327C9F90E}" destId="{C4717574-E4C3-489F-8026-E3C0AF966284}" srcOrd="0" destOrd="0" presId="urn:microsoft.com/office/officeart/2005/8/layout/hierarchy2"/>
    <dgm:cxn modelId="{47EE046F-9EEE-4A85-A5A8-42B42BFF4AFC}" type="presParOf" srcId="{C4717574-E4C3-489F-8026-E3C0AF966284}" destId="{E18C282A-E730-4DDB-BEB5-0672FA948BA2}" srcOrd="0" destOrd="0" presId="urn:microsoft.com/office/officeart/2005/8/layout/hierarchy2"/>
    <dgm:cxn modelId="{D087A1CA-3E26-4F74-B078-E99D7F8A7892}" type="presParOf" srcId="{FCD7BF5F-C59D-45C6-B0A0-2A5327C9F90E}" destId="{8A6C310D-5DF0-4BBE-8A5C-9DCB653C0C30}" srcOrd="1" destOrd="0" presId="urn:microsoft.com/office/officeart/2005/8/layout/hierarchy2"/>
    <dgm:cxn modelId="{9F02F3DA-D3FB-47AE-A875-8AC86BFBDB12}" type="presParOf" srcId="{8A6C310D-5DF0-4BBE-8A5C-9DCB653C0C30}" destId="{F345CD70-F729-4674-A134-9F590B5DB287}" srcOrd="0" destOrd="0" presId="urn:microsoft.com/office/officeart/2005/8/layout/hierarchy2"/>
    <dgm:cxn modelId="{EED8D81B-2AE2-40B9-8F2D-177FEC4D16B3}" type="presParOf" srcId="{8A6C310D-5DF0-4BBE-8A5C-9DCB653C0C30}" destId="{54BBF9E4-AE54-400B-9DE2-1FBC078BC9F2}" srcOrd="1" destOrd="0" presId="urn:microsoft.com/office/officeart/2005/8/layout/hierarchy2"/>
    <dgm:cxn modelId="{42196865-5824-4E68-BA9C-0EAEE9D6544F}" type="presParOf" srcId="{FCD7BF5F-C59D-45C6-B0A0-2A5327C9F90E}" destId="{07004458-AFFD-413B-BC58-D131779DC4D2}" srcOrd="2" destOrd="0" presId="urn:microsoft.com/office/officeart/2005/8/layout/hierarchy2"/>
    <dgm:cxn modelId="{D471F561-9829-475F-BC22-157DCAB8D3C4}" type="presParOf" srcId="{07004458-AFFD-413B-BC58-D131779DC4D2}" destId="{9456E3E9-8792-4420-897A-A473919BD6AE}" srcOrd="0" destOrd="0" presId="urn:microsoft.com/office/officeart/2005/8/layout/hierarchy2"/>
    <dgm:cxn modelId="{DB5D630E-FC72-4BD9-BD9C-E3944CD3638D}" type="presParOf" srcId="{FCD7BF5F-C59D-45C6-B0A0-2A5327C9F90E}" destId="{F8A0D9A3-B965-4B95-B851-18A748BA0CFF}" srcOrd="3" destOrd="0" presId="urn:microsoft.com/office/officeart/2005/8/layout/hierarchy2"/>
    <dgm:cxn modelId="{8254082B-1264-41A3-9CE9-EA7E8F1AAA98}" type="presParOf" srcId="{F8A0D9A3-B965-4B95-B851-18A748BA0CFF}" destId="{800ED593-B5E8-491B-94F7-46F3494B6EDE}" srcOrd="0" destOrd="0" presId="urn:microsoft.com/office/officeart/2005/8/layout/hierarchy2"/>
    <dgm:cxn modelId="{45DFC1A4-3DA7-46B7-A701-D192CD70D100}" type="presParOf" srcId="{F8A0D9A3-B965-4B95-B851-18A748BA0CFF}" destId="{7878AC62-E2CE-4E42-9E28-04AF762B1EB1}" srcOrd="1" destOrd="0" presId="urn:microsoft.com/office/officeart/2005/8/layout/hierarchy2"/>
    <dgm:cxn modelId="{1F80079C-6CA9-4AEC-A128-5C8470CA26BB}" type="presParOf" srcId="{A480FFB4-CBBA-4B9E-9FBD-D894FE7D8994}" destId="{703F02BE-207D-4C51-B5E4-EA07FB32FD7B}" srcOrd="1" destOrd="0" presId="urn:microsoft.com/office/officeart/2005/8/layout/hierarchy2"/>
    <dgm:cxn modelId="{4F22257A-22E8-4FEE-BE79-E0F103E3F291}" type="presParOf" srcId="{703F02BE-207D-4C51-B5E4-EA07FB32FD7B}" destId="{DF8B38E5-6250-4959-A3C4-6FF6AE553CEA}" srcOrd="0" destOrd="0" presId="urn:microsoft.com/office/officeart/2005/8/layout/hierarchy2"/>
    <dgm:cxn modelId="{08968CF0-36EE-4A2E-BE38-57E1E19A0A7F}" type="presParOf" srcId="{703F02BE-207D-4C51-B5E4-EA07FB32FD7B}" destId="{0810615E-5B29-4C2C-A5F7-582ABF44E7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91011-C032-4503-B81E-93F6D8D5E925}">
      <dsp:nvSpPr>
        <dsp:cNvPr id="0" name=""/>
        <dsp:cNvSpPr/>
      </dsp:nvSpPr>
      <dsp:spPr>
        <a:xfrm>
          <a:off x="3274" y="1802489"/>
          <a:ext cx="3743771" cy="187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5900" kern="1200" dirty="0" smtClean="0">
              <a:latin typeface="NikoshBAN" pitchFamily="2" charset="0"/>
              <a:cs typeface="NikoshBAN" pitchFamily="2" charset="0"/>
            </a:rPr>
            <a:t>এনার্জি মিটার</a:t>
          </a:r>
          <a:endParaRPr lang="en-US" sz="5900" kern="1200" dirty="0">
            <a:latin typeface="NikoshBAN" pitchFamily="2" charset="0"/>
            <a:cs typeface="NikoshBAN" pitchFamily="2" charset="0"/>
          </a:endParaRPr>
        </a:p>
      </dsp:txBody>
      <dsp:txXfrm>
        <a:off x="58100" y="1857315"/>
        <a:ext cx="3634119" cy="1762233"/>
      </dsp:txXfrm>
    </dsp:sp>
    <dsp:sp modelId="{C4717574-E4C3-489F-8026-E3C0AF966284}">
      <dsp:nvSpPr>
        <dsp:cNvPr id="0" name=""/>
        <dsp:cNvSpPr/>
      </dsp:nvSpPr>
      <dsp:spPr>
        <a:xfrm rot="18583188">
          <a:off x="3324102" y="1811479"/>
          <a:ext cx="2343395" cy="51416"/>
        </a:xfrm>
        <a:custGeom>
          <a:avLst/>
          <a:gdLst/>
          <a:ahLst/>
          <a:cxnLst/>
          <a:rect l="0" t="0" r="0" b="0"/>
          <a:pathLst>
            <a:path>
              <a:moveTo>
                <a:pt x="0" y="25708"/>
              </a:moveTo>
              <a:lnTo>
                <a:pt x="2343395" y="257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437215" y="1778602"/>
        <a:ext cx="117169" cy="117169"/>
      </dsp:txXfrm>
    </dsp:sp>
    <dsp:sp modelId="{F345CD70-F729-4674-A134-9F590B5DB287}">
      <dsp:nvSpPr>
        <dsp:cNvPr id="0" name=""/>
        <dsp:cNvSpPr/>
      </dsp:nvSpPr>
      <dsp:spPr>
        <a:xfrm>
          <a:off x="5244554" y="0"/>
          <a:ext cx="3743771" cy="187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5900" kern="1200" dirty="0" smtClean="0">
              <a:latin typeface="NikoshBAN" pitchFamily="2" charset="0"/>
              <a:cs typeface="NikoshBAN" pitchFamily="2" charset="0"/>
            </a:rPr>
            <a:t>ইলেক্ট্রোলাইটিক</a:t>
          </a:r>
          <a:endParaRPr lang="en-US" sz="5900" kern="1200" dirty="0">
            <a:latin typeface="NikoshBAN" pitchFamily="2" charset="0"/>
            <a:cs typeface="NikoshBAN" pitchFamily="2" charset="0"/>
          </a:endParaRPr>
        </a:p>
      </dsp:txBody>
      <dsp:txXfrm>
        <a:off x="5299380" y="54826"/>
        <a:ext cx="3634119" cy="1762233"/>
      </dsp:txXfrm>
    </dsp:sp>
    <dsp:sp modelId="{07004458-AFFD-413B-BC58-D131779DC4D2}">
      <dsp:nvSpPr>
        <dsp:cNvPr id="0" name=""/>
        <dsp:cNvSpPr/>
      </dsp:nvSpPr>
      <dsp:spPr>
        <a:xfrm rot="3452579">
          <a:off x="3100605" y="3889981"/>
          <a:ext cx="2790388" cy="51416"/>
        </a:xfrm>
        <a:custGeom>
          <a:avLst/>
          <a:gdLst/>
          <a:ahLst/>
          <a:cxnLst/>
          <a:rect l="0" t="0" r="0" b="0"/>
          <a:pathLst>
            <a:path>
              <a:moveTo>
                <a:pt x="0" y="25708"/>
              </a:moveTo>
              <a:lnTo>
                <a:pt x="2790388" y="257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426040" y="3845930"/>
        <a:ext cx="139519" cy="139519"/>
      </dsp:txXfrm>
    </dsp:sp>
    <dsp:sp modelId="{800ED593-B5E8-491B-94F7-46F3494B6EDE}">
      <dsp:nvSpPr>
        <dsp:cNvPr id="0" name=""/>
        <dsp:cNvSpPr/>
      </dsp:nvSpPr>
      <dsp:spPr>
        <a:xfrm>
          <a:off x="5244554" y="4157004"/>
          <a:ext cx="3743771" cy="187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5900" kern="1200" dirty="0" smtClean="0">
              <a:latin typeface="NikoshBAN" pitchFamily="2" charset="0"/>
              <a:cs typeface="NikoshBAN" pitchFamily="2" charset="0"/>
            </a:rPr>
            <a:t>ক্লক</a:t>
          </a:r>
          <a:endParaRPr lang="en-US" sz="5900" kern="1200" dirty="0"/>
        </a:p>
      </dsp:txBody>
      <dsp:txXfrm>
        <a:off x="5299380" y="4211830"/>
        <a:ext cx="3634119" cy="1762233"/>
      </dsp:txXfrm>
    </dsp:sp>
    <dsp:sp modelId="{DF8B38E5-6250-4959-A3C4-6FF6AE553CEA}">
      <dsp:nvSpPr>
        <dsp:cNvPr id="0" name=""/>
        <dsp:cNvSpPr/>
      </dsp:nvSpPr>
      <dsp:spPr>
        <a:xfrm>
          <a:off x="5209287" y="2133607"/>
          <a:ext cx="3743771" cy="1871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5900" kern="1200" dirty="0" smtClean="0">
              <a:latin typeface="NikoshBAN" pitchFamily="2" charset="0"/>
              <a:cs typeface="NikoshBAN" pitchFamily="2" charset="0"/>
            </a:rPr>
            <a:t>মোটর</a:t>
          </a:r>
          <a:endParaRPr lang="en-US" sz="5900" kern="1200" dirty="0"/>
        </a:p>
      </dsp:txBody>
      <dsp:txXfrm>
        <a:off x="5264113" y="2188433"/>
        <a:ext cx="3634119" cy="1762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0B667-7028-4E7E-B5AB-55589C63CB0E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1D86C-6EF7-4673-B2FD-C373B174C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1D86C-6EF7-4673-B2FD-C373B174C02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31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1D86C-6EF7-4673-B2FD-C373B174C02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2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71800" y="2286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8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beautiful-purple-white-flowers-bouqu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4" y="1828800"/>
            <a:ext cx="9104586" cy="4800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1143000"/>
            <a:ext cx="4114800" cy="914400"/>
          </a:xfrm>
        </p:spPr>
        <p:txBody>
          <a:bodyPr>
            <a:normAutofit fontScale="90000"/>
          </a:bodyPr>
          <a:lstStyle/>
          <a:p>
            <a:r>
              <a:rPr lang="bn-BD" sz="7300" dirty="0" smtClean="0">
                <a:latin typeface="NikoshBAN" pitchFamily="2" charset="0"/>
                <a:cs typeface="NikoshBAN" pitchFamily="2" charset="0"/>
              </a:rPr>
              <a:t>মূল্যায়ন   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>   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00400"/>
            <a:ext cx="8534400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ea typeface="+mn-ea"/>
                <a:cs typeface="NikoshBAN" pitchFamily="2" charset="0"/>
              </a:rPr>
              <a:t> </a:t>
            </a:r>
            <a:r>
              <a:rPr kumimoji="0" lang="bn-BD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cs typeface="NikoshBAN" pitchFamily="2" charset="0"/>
              </a:rPr>
              <a:t>১। বৈদ্যুতিক এনার্জিমিটার দ্বারা কী পরিমাপ</a:t>
            </a:r>
            <a:r>
              <a:rPr kumimoji="0" lang="bn-BD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cs typeface="NikoshBAN" pitchFamily="2" charset="0"/>
              </a:rPr>
              <a:t> করা হয়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?</a:t>
            </a:r>
            <a:endParaRPr kumimoji="0" lang="bn-B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cs typeface="NikoshBAN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n-BD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cs typeface="NikoshBAN" pitchFamily="2" charset="0"/>
              </a:rPr>
              <a:t>২। এনার্জি</a:t>
            </a:r>
            <a:r>
              <a:rPr kumimoji="0" lang="bn-BD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ikoshBAN" pitchFamily="2" charset="0"/>
                <a:cs typeface="NikoshBAN" pitchFamily="2" charset="0"/>
              </a:rPr>
              <a:t> পরিমাপের ব্যবহারিক একক কী?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95600" y="838200"/>
            <a:ext cx="40011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6670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১। সার্কিটে এনার্জিমিটারের সংযোগ 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চিত্র অংকন করে আনবে।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BD" sz="7200" dirty="0" smtClean="0"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Flow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676400"/>
            <a:ext cx="5064181" cy="5008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BD" dirty="0" smtClean="0">
                <a:latin typeface="NikoshBAN" pitchFamily="2" charset="0"/>
                <a:cs typeface="NikoshBAN" pitchFamily="2" charset="0"/>
              </a:rPr>
            </a:br>
            <a:r>
              <a:rPr lang="bn-BD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5410200" cy="18288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মোঃ</a:t>
            </a:r>
            <a:r>
              <a:rPr lang="en-US" dirty="0" smtClean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তোফাজ্জল</a:t>
            </a:r>
            <a:r>
              <a:rPr lang="en-US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হোসেন</a:t>
            </a:r>
            <a:endParaRPr lang="en-US" dirty="0">
              <a:solidFill>
                <a:sysClr val="windowText" lastClr="000000"/>
              </a:solidFill>
              <a:latin typeface="NikoshBAN" pitchFamily="2" charset="0"/>
              <a:cs typeface="NikoshBAN" pitchFamily="2" charset="0"/>
            </a:endParaRPr>
          </a:p>
          <a:p>
            <a:pPr marL="0" indent="0" algn="ctr">
              <a:buNone/>
            </a:pPr>
            <a:r>
              <a:rPr lang="bn-IN" sz="2400" dirty="0" smtClean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ইন্স</a:t>
            </a:r>
            <a:r>
              <a:rPr lang="en-US" sz="24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ট্রাক্টর</a:t>
            </a:r>
            <a: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(ইলেক</a:t>
            </a:r>
            <a:r>
              <a:rPr lang="en-US" sz="24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ট্রিক্যাল</a:t>
            </a:r>
            <a: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marL="0" indent="0" algn="ctr">
              <a:buNone/>
            </a:pPr>
            <a:r>
              <a:rPr lang="en-US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en-US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bn-IN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টেকনিক্যাল স্কুল ও কলেজ,</a:t>
            </a:r>
            <a:r>
              <a:rPr lang="en-US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en-US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,</a:t>
            </a:r>
            <a:r>
              <a:rPr lang="bn-IN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জয়পু</a:t>
            </a:r>
            <a:r>
              <a:rPr lang="en-US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র</a:t>
            </a:r>
            <a:r>
              <a:rPr lang="bn-IN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হাট 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4495800"/>
            <a:ext cx="4343400" cy="1981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>শ্রেণি- নবম</a:t>
            </a:r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en-US" dirty="0" err="1" smtClean="0">
                <a:latin typeface="NikoshBAN" pitchFamily="2" charset="0"/>
                <a:cs typeface="NikoshBAN" pitchFamily="2" charset="0"/>
              </a:rPr>
              <a:t>ট্রেডঃ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latin typeface="NikoshBAN" pitchFamily="2" charset="0"/>
                <a:cs typeface="NikoshBAN" pitchFamily="2" charset="0"/>
              </a:rPr>
              <a:t>ইলেকট্রিক্যাল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(৯০)</a:t>
            </a:r>
            <a:endParaRPr lang="bn-BD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bn-BD" dirty="0" smtClean="0">
                <a:latin typeface="NikoshBAN" pitchFamily="2" charset="0"/>
                <a:cs typeface="NikoshBAN" pitchFamily="2" charset="0"/>
              </a:rPr>
              <a:t>    বিষয়- ইলেক্ট্রিক্যাল এনার্জি</a:t>
            </a:r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en-US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en-US" dirty="0" err="1" smtClean="0"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১৭</a:t>
            </a:r>
            <a:endParaRPr lang="bn-BD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bn-BD" dirty="0" smtClean="0">
                <a:latin typeface="NikoshBAN" pitchFamily="2" charset="0"/>
                <a:cs typeface="NikoshBAN" pitchFamily="2" charset="0"/>
              </a:rPr>
              <a:t>    সময় -৫০ মিনিট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0" y="5715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এনার্জি মিটার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7" name="Picture 6" descr="single-phase--three-phase-static-multi-tariff-watt-hour-meter-4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905000"/>
            <a:ext cx="3100743" cy="36933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5600" y="6096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বৈদ্যুতিক এনার্জি মিটার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19"/>
            <a:ext cx="7543800" cy="1676401"/>
          </a:xfrm>
        </p:spPr>
        <p:txBody>
          <a:bodyPr>
            <a:normAutofit lnSpcReduction="10000"/>
          </a:bodyPr>
          <a:lstStyle/>
          <a:p>
            <a:pPr marL="914400" indent="-914400">
              <a:buNone/>
            </a:pP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১।  বৈদ্যুতিক এনার্জি কি বলতে পারবে।     </a:t>
            </a:r>
          </a:p>
          <a:p>
            <a:pPr marL="742950" indent="-742950">
              <a:buNone/>
            </a:pP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২।  বৈদ্যুতিক  এনার্জি পরিমাপের একক বলতে পারবে।</a:t>
            </a:r>
          </a:p>
          <a:p>
            <a:pPr marL="742950" indent="-742950">
              <a:buNone/>
            </a:pP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৩।  বৈদ্যুতিক  এনার্জি মিটার এর প্রকারভেদ বলতে পারবে।         </a:t>
            </a:r>
          </a:p>
          <a:p>
            <a:pPr marL="742950" indent="-742950">
              <a:buNone/>
            </a:pPr>
            <a:r>
              <a:rPr lang="bn-BD" sz="2400" dirty="0" smtClean="0">
                <a:latin typeface="NikoshBAN" pitchFamily="2" charset="0"/>
                <a:cs typeface="NikoshBAN" pitchFamily="2" charset="0"/>
              </a:rPr>
              <a:t> ৪। সার্কিটে এনার্জিমিটারের সংযোগ চিত্র অংকন করতে পারবে।                                                               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35765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এই পাঠ শেষে শিক্ষার্থীরা-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" y="0"/>
          <a:ext cx="89916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886200" y="2763981"/>
            <a:ext cx="1524000" cy="76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lectrolyte-challenge-multimeter.JPG"/>
          <p:cNvPicPr>
            <a:picLocks noChangeAspect="1"/>
          </p:cNvPicPr>
          <p:nvPr/>
        </p:nvPicPr>
        <p:blipFill>
          <a:blip r:embed="rId2"/>
          <a:srcRect l="20915" t="3922" r="21569"/>
          <a:stretch>
            <a:fillRect/>
          </a:stretch>
        </p:blipFill>
        <p:spPr>
          <a:xfrm>
            <a:off x="762000" y="1219200"/>
            <a:ext cx="2133600" cy="3733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8870" y="521624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dirty="0" smtClean="0">
                <a:latin typeface="NikoshBAN" pitchFamily="2" charset="0"/>
                <a:cs typeface="NikoshBAN" pitchFamily="2" charset="0"/>
              </a:rPr>
              <a:t>ইলেক্ট্রোলাইটিক মিটার</a:t>
            </a:r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TTT\Desktop\Tahnin Tania khan\motor image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52400"/>
            <a:ext cx="2343150" cy="1971803"/>
          </a:xfrm>
          <a:prstGeom prst="rect">
            <a:avLst/>
          </a:prstGeom>
          <a:noFill/>
        </p:spPr>
      </p:pic>
      <p:pic>
        <p:nvPicPr>
          <p:cNvPr id="1027" name="Picture 3" descr="C:\Users\TTT\Desktop\Tahnin Tania khan\motor images\meter_clock_full.jpg"/>
          <p:cNvPicPr>
            <a:picLocks noChangeAspect="1" noChangeArrowheads="1"/>
          </p:cNvPicPr>
          <p:nvPr/>
        </p:nvPicPr>
        <p:blipFill>
          <a:blip r:embed="rId4"/>
          <a:srcRect l="17938" r="22867"/>
          <a:stretch>
            <a:fillRect/>
          </a:stretch>
        </p:blipFill>
        <p:spPr bwMode="auto">
          <a:xfrm>
            <a:off x="4620475" y="2909462"/>
            <a:ext cx="2299855" cy="331356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715000" y="2286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মোটর মিটার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6248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ক্লক মিটার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ngle-phase-induction-kilo-watt-hour-me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622943" cy="4495800"/>
          </a:xfrm>
          <a:prstGeom prst="rect">
            <a:avLst/>
          </a:prstGeom>
        </p:spPr>
      </p:pic>
      <p:pic>
        <p:nvPicPr>
          <p:cNvPr id="3" name="Picture 2" descr="DT862_3_phase_electronic_energy_meter_consumption.jpg"/>
          <p:cNvPicPr>
            <a:picLocks noChangeAspect="1"/>
          </p:cNvPicPr>
          <p:nvPr/>
        </p:nvPicPr>
        <p:blipFill>
          <a:blip r:embed="rId3"/>
          <a:srcRect l="31202" t="11654" r="23447" b="14444"/>
          <a:stretch>
            <a:fillRect/>
          </a:stretch>
        </p:blipFill>
        <p:spPr>
          <a:xfrm>
            <a:off x="5181600" y="228600"/>
            <a:ext cx="3276600" cy="46855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54864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dirty="0" smtClean="0">
                <a:latin typeface="NikoshBAN" pitchFamily="2" charset="0"/>
                <a:cs typeface="NikoshBAN" pitchFamily="2" charset="0"/>
              </a:rPr>
              <a:t>সিংগেল ফেজ মিটার</a:t>
            </a:r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5424065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থ্রী ফেজ মিটার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dex.png"/>
          <p:cNvPicPr>
            <a:picLocks noChangeAspect="1"/>
          </p:cNvPicPr>
          <p:nvPr/>
        </p:nvPicPr>
        <p:blipFill>
          <a:blip r:embed="rId2"/>
          <a:srcRect b="9555"/>
          <a:stretch>
            <a:fillRect/>
          </a:stretch>
        </p:blipFill>
        <p:spPr>
          <a:xfrm>
            <a:off x="139276" y="303873"/>
            <a:ext cx="8471324" cy="41919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48768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লোডের সাথে সংযোগ চিত্র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একক কাজ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bn-BD" dirty="0" smtClean="0">
                <a:latin typeface="NikoshBAN" pitchFamily="2" charset="0"/>
                <a:cs typeface="NikoshBAN" pitchFamily="2" charset="0"/>
              </a:rPr>
              <a:t>  একটি সিঙ্গেল ফেজ এনার্জিমিটার সার্কিট অংকন করে কারেন্ট কয়েল ও প্রেসার কয়েল দেখাও।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163</Words>
  <Application>Microsoft Office PowerPoint</Application>
  <PresentationFormat>On-screen Show (4:3)</PresentationFormat>
  <Paragraphs>38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NikoshBAN</vt:lpstr>
      <vt:lpstr>Office Theme</vt:lpstr>
      <vt:lpstr>PowerPoint Presentation</vt:lpstr>
      <vt:lpstr> পরিচিতি</vt:lpstr>
      <vt:lpstr>PowerPoint Presentation</vt:lpstr>
      <vt:lpstr>শিখনফল</vt:lpstr>
      <vt:lpstr>PowerPoint Presentation</vt:lpstr>
      <vt:lpstr>PowerPoint Presentation</vt:lpstr>
      <vt:lpstr>PowerPoint Presentation</vt:lpstr>
      <vt:lpstr>PowerPoint Presentation</vt:lpstr>
      <vt:lpstr>একক কাজ</vt:lpstr>
      <vt:lpstr>মূল্যায়ন       </vt:lpstr>
      <vt:lpstr>PowerPoint Presentation</vt:lpstr>
      <vt:lpstr>ধন্যবাদ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TTT</dc:creator>
  <cp:lastModifiedBy>User</cp:lastModifiedBy>
  <cp:revision>108</cp:revision>
  <dcterms:created xsi:type="dcterms:W3CDTF">2006-08-16T00:00:00Z</dcterms:created>
  <dcterms:modified xsi:type="dcterms:W3CDTF">2023-10-31T16:41:16Z</dcterms:modified>
</cp:coreProperties>
</file>