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71" r:id="rId6"/>
    <p:sldId id="266" r:id="rId7"/>
    <p:sldId id="264" r:id="rId8"/>
    <p:sldId id="265" r:id="rId9"/>
    <p:sldId id="275" r:id="rId10"/>
    <p:sldId id="262" r:id="rId11"/>
    <p:sldId id="272" r:id="rId12"/>
    <p:sldId id="273" r:id="rId13"/>
    <p:sldId id="274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10/31/2023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5181600"/>
            <a:ext cx="9144000" cy="1676400"/>
          </a:xfrm>
          <a:solidFill>
            <a:srgbClr val="00B0F0"/>
          </a:solidFill>
        </p:spPr>
        <p:txBody>
          <a:bodyPr/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স্বাগতম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5181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User.TTTC\Desktop\hasan tsc jheni\flower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51816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1"/>
            <a:ext cx="7772400" cy="1371599"/>
          </a:xfrm>
        </p:spPr>
        <p:txBody>
          <a:bodyPr/>
          <a:lstStyle/>
          <a:p>
            <a:r>
              <a:rPr lang="bn-BD" dirty="0" smtClean="0"/>
              <a:t>পাঠমূল্যায়ন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752600"/>
            <a:ext cx="8001000" cy="2362200"/>
          </a:xfrm>
        </p:spPr>
        <p:txBody>
          <a:bodyPr>
            <a:noAutofit/>
          </a:bodyPr>
          <a:lstStyle/>
          <a:p>
            <a:pPr algn="l"/>
            <a:r>
              <a:rPr lang="bn-BD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১।ওয়াটমিটার কাকে বলতে পারবে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BD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     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        </a:t>
            </a:r>
            <a:r>
              <a:rPr lang="bn-BD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২।কারেন্ট কয়েল কাকে বলে বলতেপারবে </a:t>
            </a:r>
            <a:r>
              <a:rPr lang="en-US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      </a:t>
            </a:r>
          </a:p>
          <a:p>
            <a:pPr algn="l"/>
            <a:r>
              <a:rPr lang="bn-BD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৩।প্রেসার কয়েল কাকে বলে বলতে পারবে</a:t>
            </a:r>
          </a:p>
          <a:p>
            <a:pPr algn="l"/>
            <a:r>
              <a:rPr lang="bn-BD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৪।ওয়াটমিটার দিয়ে কি পরিমাপ করা হয়</a:t>
            </a:r>
            <a:endParaRPr lang="en-US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1904999"/>
          </a:xfrm>
        </p:spPr>
        <p:txBody>
          <a:bodyPr>
            <a:normAutofit/>
          </a:bodyPr>
          <a:lstStyle/>
          <a:p>
            <a:r>
              <a:rPr lang="bn-BD" sz="4000" dirty="0" smtClean="0">
                <a:latin typeface="NikoshBAN" pitchFamily="2" charset="0"/>
                <a:cs typeface="NikoshBAN" pitchFamily="2" charset="0"/>
              </a:rPr>
              <a:t>একক</a:t>
            </a:r>
            <a:r>
              <a:rPr lang="bn-BD" sz="4000" dirty="0" smtClean="0"/>
              <a:t> কাজ</a:t>
            </a:r>
            <a:r>
              <a:rPr lang="bn-BD" sz="6000" dirty="0" smtClean="0"/>
              <a:t> 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048000"/>
            <a:ext cx="7315200" cy="2362200"/>
          </a:xfrm>
        </p:spPr>
        <p:txBody>
          <a:bodyPr/>
          <a:lstStyle/>
          <a:p>
            <a:r>
              <a:rPr lang="bn-BD" dirty="0" smtClean="0">
                <a:solidFill>
                  <a:schemeClr val="tx1"/>
                </a:solidFill>
              </a:rPr>
              <a:t>১।</a:t>
            </a:r>
            <a:r>
              <a:rPr lang="bn-BD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ওয়াটমিটারের</a:t>
            </a:r>
            <a:r>
              <a:rPr lang="bn-BD" dirty="0" smtClean="0">
                <a:solidFill>
                  <a:schemeClr val="tx1"/>
                </a:solidFill>
              </a:rPr>
              <a:t> কারেন্ট কয়েল ও প্রেসার কয়েলের প্রান্ত গুলো </a:t>
            </a:r>
            <a:r>
              <a:rPr lang="bn-BD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চিহ্নিত</a:t>
            </a:r>
            <a:r>
              <a:rPr lang="bn-BD" dirty="0" smtClean="0">
                <a:solidFill>
                  <a:schemeClr val="tx1"/>
                </a:solidFill>
              </a:rPr>
              <a:t> কর ।</a:t>
            </a:r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2401"/>
            <a:ext cx="7772400" cy="1523999"/>
          </a:xfrm>
        </p:spPr>
        <p:txBody>
          <a:bodyPr/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বাড়ির কাজ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7239000" cy="3886200"/>
          </a:xfrm>
        </p:spPr>
        <p:txBody>
          <a:bodyPr>
            <a:normAutofit/>
          </a:bodyPr>
          <a:lstStyle/>
          <a:p>
            <a:pPr algn="l"/>
            <a:r>
              <a:rPr lang="bn-BD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১।একটি ওয়াটমিটারের চিত্র সহ বিভিন্ন অংশ চিহ্নিত কর ।</a:t>
            </a:r>
          </a:p>
          <a:p>
            <a:pPr algn="l"/>
            <a:r>
              <a:rPr lang="bn-BD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২।তোমার বাড়িতে কোথায় কোথায় কত ওয়াট ব্যবহ্নত  হয় </a:t>
            </a:r>
            <a:r>
              <a:rPr lang="en-US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,</a:t>
            </a:r>
            <a:r>
              <a:rPr lang="bn-BD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তাহার তালিকা প্রস্তুত কর</a:t>
            </a:r>
            <a:r>
              <a:rPr lang="en-US" sz="28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।</a:t>
            </a:r>
            <a:endParaRPr lang="en-US" sz="2800" dirty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7772400" cy="2667000"/>
          </a:xfrm>
        </p:spPr>
        <p:txBody>
          <a:bodyPr>
            <a:normAutofit/>
          </a:bodyPr>
          <a:lstStyle/>
          <a:p>
            <a:r>
              <a:rPr lang="bn-BD" sz="9600" dirty="0" smtClean="0">
                <a:latin typeface="NikoshBAN" pitchFamily="2" charset="0"/>
                <a:cs typeface="NikoshBAN" pitchFamily="2" charset="0"/>
              </a:rPr>
              <a:t>ধন্যবাদ</a:t>
            </a:r>
            <a:endParaRPr lang="en-US" sz="11500" dirty="0">
              <a:latin typeface="NikoshBAN" pitchFamily="2" charset="0"/>
              <a:cs typeface="NikoshBAN" pitchFamily="2" charset="0"/>
            </a:endParaRPr>
          </a:p>
        </p:txBody>
      </p:sp>
      <p:pic>
        <p:nvPicPr>
          <p:cNvPr id="1026" name="Picture 2" descr="C:\Users\User.TTTC\Desktop\bactch 15\banner_img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819400"/>
            <a:ext cx="3048000" cy="28194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ubtitle 2"/>
          <p:cNvSpPr>
            <a:spLocks noGrp="1"/>
          </p:cNvSpPr>
          <p:nvPr>
            <p:ph type="ctrTitle"/>
          </p:nvPr>
        </p:nvSpPr>
        <p:spPr>
          <a:xfrm>
            <a:off x="0" y="1752600"/>
            <a:ext cx="4343400" cy="510540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মোঃ</a:t>
            </a:r>
            <a:r>
              <a:rPr lang="en-US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তোফাজ্জল</a:t>
            </a:r>
            <a:r>
              <a:rPr lang="en-US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হোসেন</a:t>
            </a:r>
            <a:r>
              <a:rPr lang="bn-IN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/>
            </a:r>
            <a:br>
              <a:rPr lang="bn-IN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</a:br>
            <a:r>
              <a:rPr lang="bn-IN" sz="24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4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 </a:t>
            </a:r>
            <a:r>
              <a:rPr lang="bn-IN" sz="24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ইন্স</a:t>
            </a:r>
            <a:r>
              <a:rPr lang="en-US" sz="2400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ট্রাক্টর</a:t>
            </a:r>
            <a:r>
              <a:rPr lang="bn-IN" sz="24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(ইলেক</a:t>
            </a:r>
            <a:r>
              <a:rPr lang="en-US" sz="2400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ট্রিক্যাল</a:t>
            </a:r>
            <a:r>
              <a:rPr lang="bn-IN" sz="24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)</a:t>
            </a:r>
            <a:br>
              <a:rPr lang="bn-IN" sz="24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</a:br>
            <a:r>
              <a:rPr lang="en-US" sz="2800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আক্কেলপুর</a:t>
            </a:r>
            <a:r>
              <a:rPr lang="en-US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সরকারি</a:t>
            </a:r>
            <a:r>
              <a:rPr lang="bn-IN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টেকনিক্যাল স্কুল ও কলেজ,</a:t>
            </a:r>
            <a:r>
              <a:rPr lang="en-US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আক্কেলপুর</a:t>
            </a:r>
            <a:r>
              <a:rPr lang="en-US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,</a:t>
            </a:r>
            <a:r>
              <a:rPr lang="bn-IN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 জয়পু</a:t>
            </a:r>
            <a:r>
              <a:rPr lang="en-US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র</a:t>
            </a:r>
            <a:r>
              <a:rPr lang="bn-IN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  <a:t>হাট ।</a:t>
            </a:r>
            <a:br>
              <a:rPr lang="bn-IN" sz="2800" dirty="0">
                <a:solidFill>
                  <a:sysClr val="windowText" lastClr="000000"/>
                </a:solidFill>
                <a:latin typeface="NikoshBAN" pitchFamily="2" charset="0"/>
                <a:cs typeface="NikoshBAN" pitchFamily="2" charset="0"/>
              </a:rPr>
            </a:b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Subtitle 4"/>
          <p:cNvSpPr txBox="1">
            <a:spLocks noGrp="1"/>
          </p:cNvSpPr>
          <p:nvPr>
            <p:ph type="subTitle" idx="1"/>
          </p:nvPr>
        </p:nvSpPr>
        <p:spPr>
          <a:xfrm>
            <a:off x="4343400" y="1752600"/>
            <a:ext cx="4800600" cy="441351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l"/>
            <a:r>
              <a:rPr lang="bn-BD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পাঠ পরিচিতি</a:t>
            </a:r>
          </a:p>
          <a:p>
            <a:pPr algn="l"/>
            <a:r>
              <a:rPr lang="bn-BD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বিষয়ঃজেনারেল ইলেকট্র্রিক্যাল ওয়াকর্স-১ (প্রথম পত্র)</a:t>
            </a:r>
            <a:endParaRPr lang="en-US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en-US" sz="3600" dirty="0" err="1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অধ্যায়ঃ</a:t>
            </a:r>
            <a:r>
              <a:rPr lang="en-US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 ১৫</a:t>
            </a:r>
            <a:endParaRPr lang="bn-BD" sz="3600" dirty="0" smtClean="0">
              <a:solidFill>
                <a:schemeClr val="tx1"/>
              </a:solidFill>
              <a:latin typeface="NikoshBAN" pitchFamily="2" charset="0"/>
              <a:cs typeface="NikoshBAN" pitchFamily="2" charset="0"/>
            </a:endParaRPr>
          </a:p>
          <a:p>
            <a:pPr algn="l"/>
            <a:r>
              <a:rPr lang="bn-BD" sz="3600" dirty="0" smtClean="0">
                <a:solidFill>
                  <a:schemeClr val="tx1"/>
                </a:solidFill>
                <a:latin typeface="NikoshBAN" pitchFamily="2" charset="0"/>
                <a:cs typeface="NikoshBAN" pitchFamily="2" charset="0"/>
              </a:rPr>
              <a:t>শ্রেণি-নবম</a:t>
            </a:r>
          </a:p>
          <a:p>
            <a:pPr algn="l"/>
            <a:endParaRPr lang="bn-BD" sz="3600" dirty="0" smtClean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295400" y="152400"/>
            <a:ext cx="59436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6000" dirty="0" smtClean="0"/>
              <a:t>    </a:t>
            </a:r>
            <a:r>
              <a:rPr lang="bn-BD" sz="6000" dirty="0" smtClean="0">
                <a:latin typeface="NikoshBAN" pitchFamily="2" charset="0"/>
                <a:cs typeface="NikoshBAN" pitchFamily="2" charset="0"/>
              </a:rPr>
              <a:t>পরিচিতি</a:t>
            </a:r>
            <a:endParaRPr lang="en-US" sz="60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1295400"/>
            <a:ext cx="3581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শিক্ষক  পরিচিতি</a:t>
            </a:r>
            <a:endParaRPr lang="en-US" sz="3200" dirty="0" smtClean="0">
              <a:latin typeface="NikoshBAN" pitchFamily="2" charset="0"/>
              <a:cs typeface="NikoshBAN" pitchFamily="2" charset="0"/>
            </a:endParaRPr>
          </a:p>
          <a:p>
            <a:r>
              <a:rPr lang="en-US" sz="4000" dirty="0" smtClean="0">
                <a:latin typeface="NikoshBAN" pitchFamily="2" charset="0"/>
                <a:cs typeface="NikoshBAN" pitchFamily="2" charset="0"/>
              </a:rPr>
              <a:t>              </a:t>
            </a:r>
            <a:endParaRPr lang="en-US" sz="40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.TTTC\Desktop\bactch 15\701354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505200" cy="2667000"/>
          </a:xfrm>
          <a:prstGeom prst="rect">
            <a:avLst/>
          </a:prstGeom>
          <a:noFill/>
        </p:spPr>
      </p:pic>
      <p:pic>
        <p:nvPicPr>
          <p:cNvPr id="3" name="Picture 3" descr="C:\Users\User.TTTC\Desktop\bactch 15\wattmeter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457200"/>
            <a:ext cx="4038600" cy="573405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914400" y="3657600"/>
            <a:ext cx="3429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 smtClean="0"/>
              <a:t>ওয়াট</a:t>
            </a:r>
            <a:r>
              <a:rPr lang="en-US" sz="3600" dirty="0" smtClean="0"/>
              <a:t> </a:t>
            </a:r>
            <a:r>
              <a:rPr lang="en-US" sz="3600" dirty="0" err="1" smtClean="0"/>
              <a:t>মিটার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.TTTC\Desktop\bactch 15\Fig.2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7999"/>
          </a:xfrm>
          <a:prstGeom prst="rect">
            <a:avLst/>
          </a:prstGeom>
          <a:noFill/>
        </p:spPr>
      </p:pic>
      <p:pic>
        <p:nvPicPr>
          <p:cNvPr id="2051" name="Picture 3" descr="C:\Users\User.TTTC\Desktop\bactch 15\wattmeter-1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4" name="Rectangle 3"/>
          <p:cNvSpPr/>
          <p:nvPr/>
        </p:nvSpPr>
        <p:spPr>
          <a:xfrm>
            <a:off x="3657600" y="762000"/>
            <a:ext cx="1981200" cy="25146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6" name="Straight Arrow Connector 5"/>
          <p:cNvCxnSpPr/>
          <p:nvPr/>
        </p:nvCxnSpPr>
        <p:spPr>
          <a:xfrm>
            <a:off x="2286000" y="304800"/>
            <a:ext cx="1371600" cy="533400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1752600" y="-112931"/>
            <a:ext cx="213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</a:t>
            </a:r>
            <a:r>
              <a:rPr lang="en-US" sz="5400" dirty="0" smtClean="0"/>
              <a:t>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.TTTC\Desktop\bactch 15\Fig.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4800" y="1828800"/>
            <a:ext cx="8534400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bn-BD" sz="2800" dirty="0" smtClean="0"/>
              <a:t>১।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ওয়াট মিটার কাকে বলে জানতে  পারবে ।</a:t>
            </a:r>
          </a:p>
          <a:p>
            <a:pPr>
              <a:lnSpc>
                <a:spcPct val="150000"/>
              </a:lnSpc>
            </a:pP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২।ওয়াট মিটারে কয়টি কয়েল আছে জানতে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পারবে ।</a:t>
            </a:r>
          </a:p>
          <a:p>
            <a:pPr>
              <a:lnSpc>
                <a:spcPct val="150000"/>
              </a:lnSpc>
            </a:pP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৩।প্রেসার কয়েল কাকে বলে জানতে পারবে ।</a:t>
            </a:r>
          </a:p>
          <a:p>
            <a:pPr>
              <a:lnSpc>
                <a:spcPct val="150000"/>
              </a:lnSpc>
            </a:pP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৪।কারেন্ট কয়েলের সংযোগ দিতে পারবে ।</a:t>
            </a:r>
          </a:p>
          <a:p>
            <a:pPr>
              <a:lnSpc>
                <a:spcPct val="150000"/>
              </a:lnSpc>
            </a:pPr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৫।প্রেসার কয়েলের সংযোগ দিতে পারবে ।</a:t>
            </a:r>
          </a:p>
          <a:p>
            <a:endParaRPr lang="en-US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1905000" y="228600"/>
            <a:ext cx="59436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7200" dirty="0" smtClean="0"/>
              <a:t>শিখনফল</a:t>
            </a:r>
            <a:endParaRPr lang="en-US" sz="7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User.TTTC\Desktop\bactch 15\wattmeter-1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590800"/>
            <a:ext cx="8610600" cy="3263901"/>
          </a:xfrm>
          <a:prstGeom prst="rect">
            <a:avLst/>
          </a:prstGeom>
          <a:noFill/>
        </p:spPr>
      </p:pic>
      <p:sp>
        <p:nvSpPr>
          <p:cNvPr id="3" name="Oval 2"/>
          <p:cNvSpPr/>
          <p:nvPr/>
        </p:nvSpPr>
        <p:spPr>
          <a:xfrm>
            <a:off x="3284560" y="2928584"/>
            <a:ext cx="1905000" cy="1524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1143000" y="1066800"/>
            <a:ext cx="2438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ওয়াটমিটার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5" name="Down Arrow 4"/>
          <p:cNvSpPr/>
          <p:nvPr/>
        </p:nvSpPr>
        <p:spPr>
          <a:xfrm flipH="1">
            <a:off x="3599592" y="1143000"/>
            <a:ext cx="457200" cy="1676400"/>
          </a:xfrm>
          <a:prstGeom prst="downArrow">
            <a:avLst>
              <a:gd name="adj1" fmla="val 50000"/>
              <a:gd name="adj2" fmla="val 4274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143000" y="5715000"/>
            <a:ext cx="7772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800" dirty="0" smtClean="0">
                <a:latin typeface="NikoshBAN" pitchFamily="2" charset="0"/>
                <a:cs typeface="NikoshBAN" pitchFamily="2" charset="0"/>
              </a:rPr>
              <a:t>সিঙ্গেল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ফেজ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লাইনে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ওয়াটমিটারের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r>
              <a:rPr lang="en-US" sz="2800" dirty="0" err="1" smtClean="0">
                <a:latin typeface="NikoshBAN" pitchFamily="2" charset="0"/>
                <a:cs typeface="NikoshBAN" pitchFamily="2" charset="0"/>
              </a:rPr>
              <a:t>সংযোগ</a:t>
            </a:r>
            <a:r>
              <a:rPr lang="en-US" sz="2800" dirty="0" smtClean="0">
                <a:latin typeface="NikoshBAN" pitchFamily="2" charset="0"/>
                <a:cs typeface="NikoshBAN" pitchFamily="2" charset="0"/>
              </a:rPr>
              <a:t> </a:t>
            </a:r>
            <a:endParaRPr lang="en-US" sz="2800" dirty="0">
              <a:latin typeface="NikoshBAN" pitchFamily="2" charset="0"/>
              <a:cs typeface="NikoshBAN" pitchFamily="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C:\Users\User.TTTC\Desktop\bactch 15\Fig.2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198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4572000" y="228600"/>
            <a:ext cx="3352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ওয়াটমিটার</a:t>
            </a:r>
            <a:endParaRPr lang="en-US" sz="36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5" name="Straight Arrow Connector 4"/>
          <p:cNvCxnSpPr/>
          <p:nvPr/>
        </p:nvCxnSpPr>
        <p:spPr>
          <a:xfrm>
            <a:off x="2590800" y="228600"/>
            <a:ext cx="1143000" cy="6858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609600" y="3810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2400" dirty="0" smtClean="0">
                <a:latin typeface="NikoshBAN" pitchFamily="2" charset="0"/>
                <a:cs typeface="NikoshBAN" pitchFamily="2" charset="0"/>
              </a:rPr>
              <a:t>কারেন্ট কয়েল</a:t>
            </a:r>
            <a:endParaRPr lang="en-US" sz="2400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rot="10800000">
            <a:off x="3886200" y="1524000"/>
            <a:ext cx="2133600" cy="838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6172200" y="2209800"/>
            <a:ext cx="2514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প্রেসার</a:t>
            </a:r>
            <a:r>
              <a:rPr lang="bn-BD" sz="3200" dirty="0" smtClean="0"/>
              <a:t> কয়েল</a:t>
            </a:r>
            <a:endParaRPr lang="en-US" sz="3200" dirty="0"/>
          </a:p>
        </p:txBody>
      </p:sp>
      <p:sp>
        <p:nvSpPr>
          <p:cNvPr id="10" name="TextBox 9"/>
          <p:cNvSpPr txBox="1"/>
          <p:nvPr/>
        </p:nvSpPr>
        <p:spPr>
          <a:xfrm>
            <a:off x="685800" y="6172200"/>
            <a:ext cx="6781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200" dirty="0" smtClean="0"/>
              <a:t>তিনফেজ সার্কিটে </a:t>
            </a:r>
            <a:r>
              <a:rPr lang="bn-BD" sz="3200" dirty="0" smtClean="0">
                <a:latin typeface="NikoshBAN" pitchFamily="2" charset="0"/>
                <a:cs typeface="NikoshBAN" pitchFamily="2" charset="0"/>
              </a:rPr>
              <a:t>ওয়াটমিটার</a:t>
            </a:r>
            <a:r>
              <a:rPr lang="bn-BD" sz="3200" dirty="0" smtClean="0"/>
              <a:t>  সংযোগ</a:t>
            </a:r>
            <a:endParaRPr lang="en-US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User.TTTC\Desktop\bactch 15\I3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19400" y="1188720"/>
            <a:ext cx="3505200" cy="4480560"/>
          </a:xfrm>
          <a:prstGeom prst="rect">
            <a:avLst/>
          </a:prstGeom>
          <a:noFill/>
        </p:spPr>
      </p:pic>
      <p:cxnSp>
        <p:nvCxnSpPr>
          <p:cNvPr id="5" name="Elbow Connector 4"/>
          <p:cNvCxnSpPr/>
          <p:nvPr/>
        </p:nvCxnSpPr>
        <p:spPr>
          <a:xfrm>
            <a:off x="990600" y="381000"/>
            <a:ext cx="2209800" cy="1143000"/>
          </a:xfrm>
          <a:prstGeom prst="bentConnector3">
            <a:avLst>
              <a:gd name="adj1" fmla="val 2397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Elbow Connector 7"/>
          <p:cNvCxnSpPr/>
          <p:nvPr/>
        </p:nvCxnSpPr>
        <p:spPr>
          <a:xfrm>
            <a:off x="1600200" y="1524000"/>
            <a:ext cx="1371600" cy="609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0" y="304800"/>
            <a:ext cx="1143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1600" dirty="0" smtClean="0">
                <a:latin typeface="NikoshBAN" pitchFamily="2" charset="0"/>
                <a:cs typeface="NikoshBAN" pitchFamily="2" charset="0"/>
              </a:rPr>
              <a:t>প্রেসার কয়েলের দুইটি প্রান্ত</a:t>
            </a:r>
            <a:endParaRPr lang="en-US" sz="16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7315200" y="838200"/>
            <a:ext cx="1295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>
                <a:latin typeface="NikoshBAN" pitchFamily="2" charset="0"/>
                <a:cs typeface="NikoshBAN" pitchFamily="2" charset="0"/>
              </a:rPr>
              <a:t>কারেন্ট কয়েলের দুইটি প্রান্ত</a:t>
            </a:r>
            <a:endParaRPr lang="en-US" dirty="0">
              <a:latin typeface="NikoshBAN" pitchFamily="2" charset="0"/>
              <a:cs typeface="NikoshBAN" pitchFamily="2" charset="0"/>
            </a:endParaRPr>
          </a:p>
        </p:txBody>
      </p:sp>
      <p:cxnSp>
        <p:nvCxnSpPr>
          <p:cNvPr id="12" name="Elbow Connector 11"/>
          <p:cNvCxnSpPr>
            <a:stCxn id="10" idx="1"/>
          </p:cNvCxnSpPr>
          <p:nvPr/>
        </p:nvCxnSpPr>
        <p:spPr>
          <a:xfrm rot="10800000" flipV="1">
            <a:off x="6172200" y="1299865"/>
            <a:ext cx="1143000" cy="224134"/>
          </a:xfrm>
          <a:prstGeom prst="bentConnector3">
            <a:avLst>
              <a:gd name="adj1" fmla="val 50000"/>
            </a:avLst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lbow Connector 19"/>
          <p:cNvCxnSpPr/>
          <p:nvPr/>
        </p:nvCxnSpPr>
        <p:spPr>
          <a:xfrm rot="10800000" flipV="1">
            <a:off x="5943600" y="1524000"/>
            <a:ext cx="762000" cy="533400"/>
          </a:xfrm>
          <a:prstGeom prst="bentConnector3">
            <a:avLst>
              <a:gd name="adj1" fmla="val 354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752600" y="5859959"/>
            <a:ext cx="5410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sz="3600" dirty="0" smtClean="0">
                <a:latin typeface="NikoshBAN" pitchFamily="2" charset="0"/>
                <a:cs typeface="NikoshBAN" pitchFamily="2" charset="0"/>
              </a:rPr>
              <a:t>           </a:t>
            </a:r>
            <a:r>
              <a:rPr lang="bn-BD" sz="4400" dirty="0" smtClean="0">
                <a:latin typeface="NikoshBAN" pitchFamily="2" charset="0"/>
                <a:cs typeface="NikoshBAN" pitchFamily="2" charset="0"/>
              </a:rPr>
              <a:t>ওয়াট মিটার</a:t>
            </a:r>
            <a:endParaRPr lang="en-US" sz="4400" dirty="0">
              <a:latin typeface="NikoshBAN" pitchFamily="2" charset="0"/>
              <a:cs typeface="NikoshBAN" pitchFamily="2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477000" y="38862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n-BD" dirty="0" smtClean="0"/>
              <a:t>ওয়াট=কারেন্ট</a:t>
            </a:r>
            <a:r>
              <a:rPr lang="en-US" dirty="0" smtClean="0">
                <a:latin typeface="NikoshBAN"/>
                <a:cs typeface="NikoshBAN"/>
              </a:rPr>
              <a:t>×</a:t>
            </a:r>
            <a:r>
              <a:rPr lang="bn-BD" dirty="0" smtClean="0">
                <a:latin typeface="NikoshBAN"/>
                <a:cs typeface="NikoshBAN"/>
              </a:rPr>
              <a:t>ভোল্টেজ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1167</TotalTime>
  <Words>175</Words>
  <Application>Microsoft Office PowerPoint</Application>
  <PresentationFormat>On-screen Show (4:3)</PresentationFormat>
  <Paragraphs>37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NikoshBAN</vt:lpstr>
      <vt:lpstr>Vrinda</vt:lpstr>
      <vt:lpstr>Office Theme</vt:lpstr>
      <vt:lpstr>স্বাগতম</vt:lpstr>
      <vt:lpstr>মোঃ তোফাজ্জল হোসেন    ইন্সট্রাক্টর (ইলেকট্রিক্যাল) আক্কেলপুর সরকারি টেকনিক্যাল স্কুল ও কলেজ, আক্কেলপুর, জয়পুরহাট ।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পাঠমূল্যায়ন</vt:lpstr>
      <vt:lpstr>একক কাজ </vt:lpstr>
      <vt:lpstr>বাড়ির কাজ</vt:lpstr>
      <vt:lpstr>ধন্যবাদ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স্বাগতম</dc:title>
  <dc:creator>User.TTTC</dc:creator>
  <cp:lastModifiedBy>User</cp:lastModifiedBy>
  <cp:revision>113</cp:revision>
  <dcterms:created xsi:type="dcterms:W3CDTF">2006-08-16T00:00:00Z</dcterms:created>
  <dcterms:modified xsi:type="dcterms:W3CDTF">2023-10-31T16:39:15Z</dcterms:modified>
</cp:coreProperties>
</file>