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6" r:id="rId7"/>
    <p:sldId id="264" r:id="rId8"/>
    <p:sldId id="265" r:id="rId9"/>
    <p:sldId id="275" r:id="rId10"/>
    <p:sldId id="262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81600"/>
            <a:ext cx="9144000" cy="1676400"/>
          </a:xfrm>
          <a:solidFill>
            <a:srgbClr val="00B0F0"/>
          </a:solidFill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18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.TTTC\Desktop\hasan tsc jheni\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/>
          <a:lstStyle/>
          <a:p>
            <a:r>
              <a:rPr lang="bn-BD" dirty="0" smtClean="0"/>
              <a:t>পাঠমূল্যায়ন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8001000" cy="2362200"/>
          </a:xfrm>
        </p:spPr>
        <p:txBody>
          <a:bodyPr>
            <a:noAutofit/>
          </a:bodyPr>
          <a:lstStyle/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১।ওয়াটমিটার কাকে বলতে পারবে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২।কারেন্ট কয়েল কাকে বলে বলতেপারবে 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৩।প্রেসার কয়েল কাকে বলে বলতে পারবে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৪।ওয়াটমিটার দিয়ে কি পরিমাপ করা হয়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904999"/>
          </a:xfrm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4000" dirty="0" smtClean="0"/>
              <a:t> কাজ</a:t>
            </a:r>
            <a:r>
              <a:rPr lang="bn-BD" sz="6000" dirty="0" smtClean="0"/>
              <a:t>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48000"/>
            <a:ext cx="7315200" cy="2362200"/>
          </a:xfrm>
        </p:spPr>
        <p:txBody>
          <a:bodyPr/>
          <a:lstStyle/>
          <a:p>
            <a:r>
              <a:rPr lang="bn-BD" dirty="0" smtClean="0">
                <a:solidFill>
                  <a:schemeClr val="tx1"/>
                </a:solidFill>
              </a:rPr>
              <a:t>১।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ওয়াটমিটারের</a:t>
            </a:r>
            <a:r>
              <a:rPr lang="bn-BD" dirty="0" smtClean="0">
                <a:solidFill>
                  <a:schemeClr val="tx1"/>
                </a:solidFill>
              </a:rPr>
              <a:t> কারেন্ট কয়েল ও প্রেসার কয়েলের প্রান্ত গুলো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bn-BD" dirty="0" smtClean="0">
                <a:solidFill>
                  <a:schemeClr val="tx1"/>
                </a:solidFill>
              </a:rPr>
              <a:t> কর ।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523999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7239000" cy="3886200"/>
          </a:xfrm>
        </p:spPr>
        <p:txBody>
          <a:bodyPr>
            <a:normAutofit/>
          </a:bodyPr>
          <a:lstStyle/>
          <a:p>
            <a:pPr algn="l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১।একটি ওয়াটমিটারের চিত্র সহ বিভিন্ন অংশ চিহ্নিত কর ।</a:t>
            </a:r>
          </a:p>
          <a:p>
            <a:pPr algn="l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২।তোমার বাড়িতে কোথায় কোথায় কত ওয়াট ব্যবহ্নত  হয়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তাহার তালিকা প্রস্তুত কর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667000"/>
          </a:xfrm>
        </p:spPr>
        <p:txBody>
          <a:bodyPr>
            <a:norm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.TTTC\Desktop\bactch 15\banner_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819400"/>
            <a:ext cx="30480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0" y="1752600"/>
            <a:ext cx="4343400" cy="510540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তোফাজ্জল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bn-IN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IN" sz="2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2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ইন্স</a:t>
            </a:r>
            <a:r>
              <a:rPr lang="en-US" sz="24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ট্রাক্টর</a:t>
            </a:r>
            <a:r>
              <a:rPr lang="bn-IN" sz="2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(ইলেক</a:t>
            </a:r>
            <a:r>
              <a:rPr lang="en-US" sz="24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ট্রিক্যাল</a:t>
            </a:r>
            <a:r>
              <a:rPr lang="bn-IN" sz="2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  <a:br>
              <a:rPr lang="bn-IN" sz="2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আক্কেলপুর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bn-IN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টেকনিক্যাল স্কুল ও কলেজ,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আক্কেলপুর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জয়পু</a:t>
            </a:r>
            <a:r>
              <a:rPr lang="en-US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IN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হাট ।</a:t>
            </a:r>
            <a:br>
              <a:rPr lang="bn-IN" sz="2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4343400" y="1752600"/>
            <a:ext cx="4800600" cy="44135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বিষয়ঃজেনারেল ইলেকট্র্রিক্যাল ওয়াকর্স-১ (প্রথম পত্র)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১৫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শ্রেণি-নবম</a:t>
            </a:r>
          </a:p>
          <a:p>
            <a:pPr algn="l"/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1524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 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 পরিচিতি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.TTTC\Desktop\bactch 15\701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05200" cy="2667000"/>
          </a:xfrm>
          <a:prstGeom prst="rect">
            <a:avLst/>
          </a:prstGeom>
          <a:noFill/>
        </p:spPr>
      </p:pic>
      <p:pic>
        <p:nvPicPr>
          <p:cNvPr id="3" name="Picture 3" descr="C:\Users\User.TTTC\Desktop\bactch 15\wattme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57200"/>
            <a:ext cx="4038600" cy="57340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0" y="3657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ওয়াট</a:t>
            </a:r>
            <a:r>
              <a:rPr lang="en-US" sz="3600" dirty="0" smtClean="0"/>
              <a:t> </a:t>
            </a:r>
            <a:r>
              <a:rPr lang="en-US" sz="3600" dirty="0" err="1" smtClean="0"/>
              <a:t>মিটার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.TTTC\Desktop\bactch 15\Fig.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2051" name="Picture 3" descr="C:\Users\User.TTTC\Desktop\bactch 15\wattmeter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657600" y="762000"/>
            <a:ext cx="1981200" cy="2514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86000" y="304800"/>
            <a:ext cx="13716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2600" y="-112931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</a:t>
            </a:r>
            <a:r>
              <a:rPr lang="en-US" sz="5400" dirty="0" smtClean="0"/>
              <a:t>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.TTTC\Desktop\bactch 15\Fig.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28800"/>
            <a:ext cx="8534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2800" dirty="0" smtClean="0"/>
              <a:t>১।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ওয়াট মিটার কাকে বলে জানতে  পারবে ।</a:t>
            </a:r>
          </a:p>
          <a:p>
            <a:pPr>
              <a:lnSpc>
                <a:spcPct val="150000"/>
              </a:lnSpc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২।ওয়াট মিটারে কয়টি কয়েল আছে 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পারবে ।</a:t>
            </a:r>
          </a:p>
          <a:p>
            <a:pPr>
              <a:lnSpc>
                <a:spcPct val="150000"/>
              </a:lnSpc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৩।প্রেসার কয়েল কাকে বলে জানতে পারবে ।</a:t>
            </a:r>
          </a:p>
          <a:p>
            <a:pPr>
              <a:lnSpc>
                <a:spcPct val="150000"/>
              </a:lnSpc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৪।কারেন্ট কয়েলের সংযোগ দিতে পারবে ।</a:t>
            </a:r>
          </a:p>
          <a:p>
            <a:pPr>
              <a:lnSpc>
                <a:spcPct val="150000"/>
              </a:lnSpc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৫।প্রেসার কয়েলের সংযোগ দিতে পারবে ।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286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/>
              <a:t>শিখনফল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.TTTC\Desktop\bactch 15\wattmeter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8610600" cy="3263901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3284560" y="2928584"/>
            <a:ext cx="1905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3000" y="1066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ওয়াটমিটার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 flipH="1">
            <a:off x="3599592" y="1143000"/>
            <a:ext cx="457200" cy="1676400"/>
          </a:xfrm>
          <a:prstGeom prst="downArrow">
            <a:avLst>
              <a:gd name="adj1" fmla="val 50000"/>
              <a:gd name="adj2" fmla="val 427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57150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সিঙ্গেল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লাইনে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ওয়াটমিটারের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.TTTC\Desktop\bactch 15\Fig.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19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0" y="228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ওয়াটমিটার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0800" y="228600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9600" y="381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কারেন্ট কয়েল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3886200" y="1524000"/>
            <a:ext cx="2133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72200" y="22098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প্রেসার</a:t>
            </a:r>
            <a:r>
              <a:rPr lang="bn-BD" sz="3200" dirty="0" smtClean="0"/>
              <a:t> কয়েল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61722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তিনফেজ সার্কিটে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ওয়াটমিটার</a:t>
            </a:r>
            <a:r>
              <a:rPr lang="bn-BD" sz="3200" dirty="0" smtClean="0"/>
              <a:t>  সংযোগ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.TTTC\Desktop\bactch 15\I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188720"/>
            <a:ext cx="3505200" cy="4480560"/>
          </a:xfrm>
          <a:prstGeom prst="rect">
            <a:avLst/>
          </a:prstGeom>
          <a:noFill/>
        </p:spPr>
      </p:pic>
      <p:cxnSp>
        <p:nvCxnSpPr>
          <p:cNvPr id="5" name="Elbow Connector 4"/>
          <p:cNvCxnSpPr/>
          <p:nvPr/>
        </p:nvCxnSpPr>
        <p:spPr>
          <a:xfrm>
            <a:off x="990600" y="381000"/>
            <a:ext cx="2209800" cy="1143000"/>
          </a:xfrm>
          <a:prstGeom prst="bentConnector3">
            <a:avLst>
              <a:gd name="adj1" fmla="val 239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1600200" y="1524000"/>
            <a:ext cx="13716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3048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প্রেসার কয়েলের দুইটি প্রান্ত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8382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কারেন্ট কয়েলের দুইটি প্রান্ত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Elbow Connector 11"/>
          <p:cNvCxnSpPr>
            <a:stCxn id="10" idx="1"/>
          </p:cNvCxnSpPr>
          <p:nvPr/>
        </p:nvCxnSpPr>
        <p:spPr>
          <a:xfrm rot="10800000" flipV="1">
            <a:off x="6172200" y="1299865"/>
            <a:ext cx="1143000" cy="224134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 rot="10800000" flipV="1">
            <a:off x="5943600" y="1524000"/>
            <a:ext cx="762000" cy="533400"/>
          </a:xfrm>
          <a:prstGeom prst="bentConnector3">
            <a:avLst>
              <a:gd name="adj1" fmla="val 354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52600" y="5859959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ওয়াট মিটার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3886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ওয়াট=কারেন্ট</a:t>
            </a:r>
            <a:r>
              <a:rPr lang="en-US" dirty="0" smtClean="0">
                <a:latin typeface="NikoshBAN"/>
                <a:cs typeface="NikoshBAN"/>
              </a:rPr>
              <a:t>×</a:t>
            </a:r>
            <a:r>
              <a:rPr lang="bn-BD" dirty="0" smtClean="0">
                <a:latin typeface="NikoshBAN"/>
                <a:cs typeface="NikoshBAN"/>
              </a:rPr>
              <a:t>ভোল্টেজ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175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স্বাগতম</vt:lpstr>
      <vt:lpstr>মোঃ তোফাজ্জল হোসেন    ইন্সট্রাক্টর (ইলেকট্রিক্যাল) আক্কেলপুর সরকারি টেকনিক্যাল স্কুল ও কলেজ, আক্কেলপুর, জয়পুরহাট ।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পাঠমূল্যায়ন</vt:lpstr>
      <vt:lpstr>একক কাজ 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User.TTTC</dc:creator>
  <cp:lastModifiedBy>User</cp:lastModifiedBy>
  <cp:revision>113</cp:revision>
  <dcterms:created xsi:type="dcterms:W3CDTF">2006-08-16T00:00:00Z</dcterms:created>
  <dcterms:modified xsi:type="dcterms:W3CDTF">2023-10-31T16:39:15Z</dcterms:modified>
</cp:coreProperties>
</file>