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58" r:id="rId3"/>
    <p:sldId id="267" r:id="rId4"/>
    <p:sldId id="262" r:id="rId5"/>
    <p:sldId id="264" r:id="rId6"/>
    <p:sldId id="268" r:id="rId7"/>
    <p:sldId id="269" r:id="rId8"/>
    <p:sldId id="270" r:id="rId9"/>
    <p:sldId id="271" r:id="rId10"/>
    <p:sldId id="272" r:id="rId11"/>
    <p:sldId id="283" r:id="rId12"/>
    <p:sldId id="281" r:id="rId13"/>
    <p:sldId id="282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C79ED-A2DC-4C03-B73C-25EA3E87D8F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6AA11-592C-4D2F-B93D-FB9F2A943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4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AA11-592C-4D2F-B93D-FB9F2A943D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AA11-592C-4D2F-B93D-FB9F2A943D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7772400" cy="16764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b="1" dirty="0" smtClean="0">
                <a:latin typeface="NikoshBAN" pitchFamily="2" charset="0"/>
                <a:cs typeface="NikoshBAN" pitchFamily="2" charset="0"/>
              </a:rPr>
            </a:b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utonnyMJ" pitchFamily="2" charset="0"/>
              </a:rPr>
              <a:t/>
            </a:r>
            <a:br>
              <a:rPr lang="en-US" sz="2400" dirty="0">
                <a:latin typeface="SutonnyMJ" pitchFamily="2" charset="0"/>
              </a:rPr>
            </a:br>
            <a:r>
              <a:rPr lang="en-US" sz="24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ইসমত</a:t>
            </a:r>
            <a:r>
              <a:rPr lang="en-US" sz="2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আরা</a:t>
            </a:r>
            <a:r>
              <a:rPr lang="en-US" sz="2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ইরা</a:t>
            </a:r>
            <a:r>
              <a:rPr lang="en-US" sz="2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</a:br>
            <a:r>
              <a:rPr lang="en-US" sz="2400" dirty="0" err="1">
                <a:latin typeface="Nikosh" pitchFamily="2" charset="0"/>
                <a:cs typeface="Nikosh" pitchFamily="2" charset="0"/>
              </a:rPr>
              <a:t>ইন্সট্রাক্টর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) </a:t>
            </a:r>
            <a:br>
              <a:rPr lang="en-US" sz="2400" dirty="0">
                <a:latin typeface="Nikosh" pitchFamily="2" charset="0"/>
                <a:cs typeface="Nikosh" pitchFamily="2" charset="0"/>
              </a:rPr>
            </a:br>
            <a:r>
              <a:rPr lang="en-US" sz="2400" dirty="0" err="1">
                <a:latin typeface="Nikosh" pitchFamily="2" charset="0"/>
                <a:cs typeface="Nikosh" pitchFamily="2" charset="0"/>
              </a:rPr>
              <a:t>আক্কেলপুর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টেকনিক্যাল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জয়পুরহাট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752600"/>
            <a:ext cx="3581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228600"/>
            <a:ext cx="2590800" cy="4934129"/>
            <a:chOff x="304800" y="228600"/>
            <a:chExt cx="2590800" cy="4934129"/>
          </a:xfrm>
        </p:grpSpPr>
        <p:pic>
          <p:nvPicPr>
            <p:cNvPr id="3" name="Picture 2" descr="chenzis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28600"/>
              <a:ext cx="2209800" cy="3657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800" y="396240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কোথা চেঙ্গিস ,</a:t>
              </a: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600" y="304800"/>
            <a:ext cx="2819400" cy="4857929"/>
            <a:chOff x="2895600" y="304800"/>
            <a:chExt cx="2819400" cy="4857929"/>
          </a:xfrm>
        </p:grpSpPr>
        <p:pic>
          <p:nvPicPr>
            <p:cNvPr id="2" name="Picture 1" descr="url burl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304800"/>
              <a:ext cx="2667000" cy="3581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95600" y="3962400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গজনি মামু্ন‌ ,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91200" y="228600"/>
            <a:ext cx="3352800" cy="4380131"/>
            <a:chOff x="5791200" y="228600"/>
            <a:chExt cx="3352800" cy="4380131"/>
          </a:xfrm>
        </p:grpSpPr>
        <p:pic>
          <p:nvPicPr>
            <p:cNvPr id="4" name="Picture 3" descr="translators-scrapbook_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28600"/>
              <a:ext cx="2743200" cy="3657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91200" y="39624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কোথায় কালাপাহাড় ?</a:t>
              </a:r>
              <a:endPara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4495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ভাঙ্গে ফেল  ঐ ভজনালয়ের যত তালা-দেওয়া দ্বার !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18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খোদার ঘরে কে কপাট লাগায়, কে দেয় সেখানে তালা?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সব দ্বার এর খোলা রবে, চালা হাতুরি শাবল চালা 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28600"/>
            <a:ext cx="8610600" cy="2971800"/>
            <a:chOff x="228600" y="228600"/>
            <a:chExt cx="8610600" cy="2971800"/>
          </a:xfrm>
        </p:grpSpPr>
        <p:pic>
          <p:nvPicPr>
            <p:cNvPr id="4" name="Picture 3" descr="Picture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28600"/>
              <a:ext cx="4419600" cy="29718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5029200" y="381000"/>
              <a:ext cx="3810000" cy="2362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685800"/>
              <a:ext cx="3352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মহীয়ান=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                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অতি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মহান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3200400"/>
            <a:ext cx="8534400" cy="3429000"/>
            <a:chOff x="457200" y="3200400"/>
            <a:chExt cx="8534400" cy="3429000"/>
          </a:xfrm>
        </p:grpSpPr>
        <p:pic>
          <p:nvPicPr>
            <p:cNvPr id="3" name="Picture 2" descr="Clipboard0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3200400"/>
              <a:ext cx="4343400" cy="34290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57200" y="3733800"/>
              <a:ext cx="3810000" cy="23622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038600"/>
              <a:ext cx="3200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বর=</a:t>
              </a:r>
            </a:p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আশীর্বাদ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7200" y="228600"/>
            <a:ext cx="8305800" cy="2743200"/>
            <a:chOff x="457200" y="228600"/>
            <a:chExt cx="8305800" cy="2743200"/>
          </a:xfrm>
        </p:grpSpPr>
        <p:pic>
          <p:nvPicPr>
            <p:cNvPr id="6" name="Picture 5" descr="this_is_sparta_300_king_leonidas_warrior_sword_shout_rage_4043_1024x76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228600"/>
              <a:ext cx="3581400" cy="27432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57200" y="457200"/>
              <a:ext cx="3886200" cy="2209800"/>
              <a:chOff x="4495800" y="609600"/>
              <a:chExt cx="3886200" cy="22098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495800" y="609600"/>
                <a:ext cx="3886200" cy="2209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53000" y="1219200"/>
                <a:ext cx="3124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ফুকারি= চিৎ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কার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04800" y="3471862"/>
            <a:ext cx="8382000" cy="3157538"/>
            <a:chOff x="304800" y="3471862"/>
            <a:chExt cx="8382000" cy="3157538"/>
          </a:xfrm>
        </p:grpSpPr>
        <p:pic>
          <p:nvPicPr>
            <p:cNvPr id="4" name="Picture 3" descr="4729515589_f10919e3f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471862"/>
              <a:ext cx="3886200" cy="315753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4648200" y="3810000"/>
              <a:ext cx="4038600" cy="2209800"/>
              <a:chOff x="4419600" y="3657600"/>
              <a:chExt cx="4038600" cy="22098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419600" y="3657600"/>
                <a:ext cx="4038600" cy="2209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72000" y="4272915"/>
                <a:ext cx="35814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ভুখারি= ক্ষুধার্ত ব্যক্তি</a:t>
                </a: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0" y="304799"/>
            <a:ext cx="8229600" cy="2976033"/>
            <a:chOff x="609600" y="304799"/>
            <a:chExt cx="8229600" cy="2976033"/>
          </a:xfrm>
        </p:grpSpPr>
        <p:pic>
          <p:nvPicPr>
            <p:cNvPr id="2" name="Picture 1" descr="3a0566f9b611390c0cae53a233ec5ea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304799"/>
              <a:ext cx="3505200" cy="297603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09600" y="533400"/>
              <a:ext cx="4038600" cy="2133600"/>
              <a:chOff x="609600" y="533400"/>
              <a:chExt cx="4038600" cy="2133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09600" y="533400"/>
                <a:ext cx="4038600" cy="21336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38200" y="1066800"/>
                <a:ext cx="35814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আজারি= রুগন্</a:t>
                </a:r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81000" y="2971800"/>
            <a:ext cx="7924800" cy="3581400"/>
            <a:chOff x="381000" y="2971800"/>
            <a:chExt cx="7924800" cy="3581400"/>
          </a:xfrm>
        </p:grpSpPr>
        <p:pic>
          <p:nvPicPr>
            <p:cNvPr id="3" name="Picture 2" descr="equal-opportunity-business-illustration-608985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971800"/>
              <a:ext cx="3505200" cy="35814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267200" y="3886200"/>
              <a:ext cx="4038600" cy="2133600"/>
              <a:chOff x="4267200" y="3886200"/>
              <a:chExt cx="4038600" cy="21336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267200" y="3886200"/>
                <a:ext cx="4038600" cy="21336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05400" y="4572000"/>
                <a:ext cx="2438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সাম্য=সমতা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 কবিতাটি কে লিখেছেন?</a:t>
            </a:r>
          </a:p>
          <a:p>
            <a:pPr marL="514350" indent="-51435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কবিতাটি কোন কাব্যগ্রন্থ থেকে সংকলন করা হয়ছে?</a:t>
            </a:r>
          </a:p>
          <a:p>
            <a:pPr marL="514350" indent="-51435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কবিতাটিতে কাদের জয়গান করা হয়ছে?</a:t>
            </a:r>
          </a:p>
          <a:p>
            <a:pPr marL="514350" indent="-51435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মহীয়ান শব্দটির অর্থ কী?</a:t>
            </a:r>
          </a:p>
          <a:p>
            <a:pPr marL="514350" indent="-51435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আজারি শব্দের অর্থ কী?</a:t>
            </a:r>
          </a:p>
          <a:p>
            <a:pPr marL="514350" indent="-514350">
              <a:buAutoNum type="arabicParenR"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R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১) ‘মানুষ কবিতায় কাজী নজরুল ইসলামের অ-  সাম্প্রদায়িক চিন্তা চেতনার প্রকাশ ঘটেছে’– তুমি কি একমত? তোমার উত্তর সপক্ষে যুক্তি দাও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s.gif.pagespeed.ce.6cAcxES1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67818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R-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419600" cy="3886200"/>
          </a:xfrm>
          <a:prstGeom prst="rect">
            <a:avLst/>
          </a:prstGeom>
        </p:spPr>
      </p:pic>
      <p:pic>
        <p:nvPicPr>
          <p:cNvPr id="9" name="Picture 8" descr="group-of-students-clipart-student-clip-art-AT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57200"/>
            <a:ext cx="3516249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0" y="41148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562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কাজী নজরুল ইসলাম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153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৪) কবি ‘মানুষ’ কবিতায় কাদের জয়গান করেছেন তা বর্ণনা করতে পারবে।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৫) কবিতাটির মূলভাব বিশ্লেষণ করতে পারবে।</a:t>
            </a:r>
          </a:p>
          <a:p>
            <a:pPr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jrggiRgA61qelvyvo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048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317242"/>
            <a:ext cx="4953000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জান্মঃ ২৪ মে ১৮৯৯/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১১ ই জৈষ্ঠ ১৩০৬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১৯১৭ সালে সেনাবাহিনীর বাঙালি পল্টনে যোগ দেন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কাব্যগ্রন্থঃ অগ্নি বীণা,বিষের বাঁশি,ছায়ানট,সিন্ধুহিন্দল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গল্প ও উপন্যাসঃ ব্যথার দান,রিক্তের বেদন,মৃত্যুক্ষুধা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মৃত্যঃ২৯ অগাস্ট ১৯৭৬ </a:t>
            </a:r>
          </a:p>
          <a:p>
            <a:pPr lvl="1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7916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‘মানুষ’ কবিতাটি সাম্যবাদী কাব্যগ্রন্থের থেকে সংকলন করা হয়ছে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59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27432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1143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পূজারী দুয়ার খোলো,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ক্ষুধার ঠাকুর দাঁরায়ে দুয়ারে পূজার সময় হলো!’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67000"/>
            <a:ext cx="274320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006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স্বপন দেখিয়া আকুল পূজারী খুলিল ভজনালয়,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দেবতার বরে আজ রাজা-টাজা হয়ে যাব নিশ্চয়!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014379_6fae394f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04800"/>
            <a:ext cx="39624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910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সহসা বন্ধ হল মন্দীর,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ভুখারি ফিরিয়া চলে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তিমিররাত্রি,পথ জুরে তার ক্ষুধার মানিক জ্বলে!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mbodia-banteay-srei-temple-011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04800"/>
            <a:ext cx="4267200" cy="36576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f7_thumb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04800"/>
            <a:ext cx="3733799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762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মসজিদে কাল শিরনি আছিল,-</a:t>
            </a:r>
          </a:p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অঢেল গোস্ত রুটি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2971800"/>
            <a:ext cx="8343900" cy="3505200"/>
            <a:chOff x="381000" y="2971800"/>
            <a:chExt cx="8343900" cy="3505200"/>
          </a:xfrm>
        </p:grpSpPr>
        <p:pic>
          <p:nvPicPr>
            <p:cNvPr id="4" name="Picture 3" descr="mosque-clipart-as5920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2971800"/>
              <a:ext cx="2857500" cy="3505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1000" y="4267200"/>
              <a:ext cx="556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বাঁচিয়া গিয়াছে, মোল্লা সাহেব </a:t>
              </a:r>
            </a:p>
            <a:p>
              <a:pPr algn="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হেসে তাই কুটি কুটি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04800"/>
            <a:ext cx="8824253" cy="3352800"/>
            <a:chOff x="0" y="304800"/>
            <a:chExt cx="8824253" cy="3352800"/>
          </a:xfrm>
        </p:grpSpPr>
        <p:pic>
          <p:nvPicPr>
            <p:cNvPr id="3" name="Picture 2" descr="old-man-vector-illustration-cartoon-4003744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304800"/>
              <a:ext cx="2575853" cy="3352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762000"/>
              <a:ext cx="6172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এমন সময় এলো মুসাফির গায়ে আজারির চিন বলে,বাবা, আমি ভুকা ফাকা আছি আজ নিয়ে সাত দিন  !’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images 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4" y="2743200"/>
            <a:ext cx="2615136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39624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তেরিয়া হইয়া হাঁকিল মোল্লা-ভ্যালা হলো দেখি লেঠা, ভুখা আছ মর গো-ভাগাড়ে গিয়ে !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নামাজ পড়িস বেটা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_man_walking_with__a_h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50292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419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ভুখারি ফিরিয়া চলে ,চলিতে চলিতে বলে –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আশিটা বছর কেটে গেল, আমি ডাকিনি তোমায় কভু,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 ক্ষুধার আন্ন তা বলে বন্ধ করনি প্রভু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359</Words>
  <Application>Microsoft Office PowerPoint</Application>
  <PresentationFormat>On-screen Show (4:3)</PresentationFormat>
  <Paragraphs>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SutonnyMJ</vt:lpstr>
      <vt:lpstr>Vrinda</vt:lpstr>
      <vt:lpstr>Wingdings</vt:lpstr>
      <vt:lpstr>Office Theme</vt:lpstr>
      <vt:lpstr>  পরিচিতি 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Cyn-Computer</dc:creator>
  <cp:lastModifiedBy>Bilash</cp:lastModifiedBy>
  <cp:revision>125</cp:revision>
  <dcterms:created xsi:type="dcterms:W3CDTF">2006-08-16T00:00:00Z</dcterms:created>
  <dcterms:modified xsi:type="dcterms:W3CDTF">2023-11-21T13:56:09Z</dcterms:modified>
</cp:coreProperties>
</file>