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8" autoAdjust="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7772400" cy="32766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SutonnyMJ" pitchFamily="2" charset="0"/>
              </a:rPr>
            </a:b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ইসমত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আরা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ইরা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) </a:t>
            </a:r>
            <a:b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</a:b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আক্কেলপুর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টেকনিক্যাল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জয়পুরহাট</a:t>
            </a:r>
            <a:r>
              <a:rPr lang="en-US" sz="4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ব্যাকরণ</a:t>
            </a:r>
            <a:r>
              <a:rPr lang="en-US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নির্মিত</a:t>
            </a:r>
            <a:r>
              <a:rPr lang="en-US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অষ্টম</a:t>
            </a:r>
            <a:r>
              <a:rPr lang="en-US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শ্রেণি</a:t>
            </a:r>
            <a:endParaRPr lang="en-US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57613"/>
            <a:ext cx="510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u="sng" dirty="0" err="1">
                <a:solidFill>
                  <a:srgbClr val="000066"/>
                </a:solidFill>
                <a:latin typeface="Nikosh" pitchFamily="2" charset="0"/>
                <a:cs typeface="Nikosh" pitchFamily="2" charset="0"/>
              </a:rPr>
              <a:t>সন্ধি</a:t>
            </a:r>
            <a:endParaRPr lang="en-US" sz="3000" b="1" u="sng" dirty="0">
              <a:solidFill>
                <a:srgbClr val="000066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আজকে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যা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যা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জানব</a:t>
            </a:r>
            <a:endParaRPr lang="en-US" sz="3000" dirty="0">
              <a:latin typeface="Nikosh" pitchFamily="2" charset="0"/>
              <a:cs typeface="Nikosh" pitchFamily="2" charset="0"/>
            </a:endParaRP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? 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সন্ধিতে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৪।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প্রকারভেদ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৫।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মৌলিক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নিয়ম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7592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68489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মিলন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পাশাপাশি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দুটো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মিলনের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যদি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এক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তবে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  <a:endParaRPr lang="en-US" sz="3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000" dirty="0" err="1" smtClean="0">
                <a:latin typeface="Nikosh" pitchFamily="2" charset="0"/>
                <a:cs typeface="Nikosh" pitchFamily="2" charset="0"/>
              </a:rPr>
              <a:t>নব+অন্ন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নবান্ন</a:t>
            </a:r>
            <a:r>
              <a:rPr lang="en-US" sz="3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 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সন্ধিতে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চার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ধরণের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পরিবতর্ন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উভয়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মিলে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নব+অন্ন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নবান্ন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অংশের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শেষ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২য়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অংশের</a:t>
            </a:r>
            <a:endParaRPr lang="en-US" sz="3000" dirty="0">
              <a:latin typeface="Nikosh" pitchFamily="2" charset="0"/>
              <a:cs typeface="Nikosh" pitchFamily="2" charset="0"/>
            </a:endParaRP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মিলে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অ+অ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= আ 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  <a:endParaRPr lang="en-US" sz="3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(খ)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বদলে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(গ)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লোপ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পায়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(ঘ)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উভয়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বদলে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হয়</a:t>
            </a:r>
            <a:endParaRPr lang="en-US" sz="3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9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391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000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sz="3000" dirty="0" err="1" smtClean="0">
                <a:latin typeface="Nikosh" pitchFamily="2" charset="0"/>
                <a:cs typeface="Nikosh" pitchFamily="2" charset="0"/>
              </a:rPr>
              <a:t>নব+অন্ন</a:t>
            </a:r>
            <a:r>
              <a:rPr lang="en-US" sz="3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নবান্ন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0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000" dirty="0" err="1" smtClean="0"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অর্থের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নবান্ন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ধান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চালের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যে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উৎসব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অংশ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‘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নব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’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নতুন</a:t>
            </a:r>
            <a:endParaRPr lang="en-US" sz="3000" dirty="0">
              <a:latin typeface="Nikosh" pitchFamily="2" charset="0"/>
              <a:cs typeface="Nikosh" pitchFamily="2" charset="0"/>
            </a:endParaRP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‘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অন্ন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’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ধান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চাল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শেষ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ধ্বনি+দ্বিতীয়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ধ্বনি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সন্ধিজাত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19624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082219"/>
            <a:ext cx="7467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Nikosh" pitchFamily="2" charset="0"/>
                <a:cs typeface="Nikosh" pitchFamily="2" charset="0"/>
              </a:rPr>
              <a:t>৪। 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বাংলায়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smtClean="0">
                <a:latin typeface="Nikosh" pitchFamily="2" charset="0"/>
                <a:cs typeface="Nikosh" pitchFamily="2" charset="0"/>
              </a:rPr>
              <a:t>২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স্বরসন্ধি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(খ)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ব্যঞ্জন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endParaRPr lang="en-US" sz="3000" dirty="0">
              <a:latin typeface="Nikosh" pitchFamily="2" charset="0"/>
              <a:cs typeface="Nikosh" pitchFamily="2" charset="0"/>
            </a:endParaRPr>
          </a:p>
          <a:p>
            <a:r>
              <a:rPr lang="en-US" sz="3000" dirty="0" err="1">
                <a:latin typeface="Nikosh" pitchFamily="2" charset="0"/>
                <a:cs typeface="Nikosh" pitchFamily="2" charset="0"/>
              </a:rPr>
              <a:t>সংস্কৃত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৩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প্রকার্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স্বরসন্ধি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(খ)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ব্যঞ্জন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(গ)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বিসর্গ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 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৫। আ-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কার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নিয়ম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-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অ/আ+ অ/আ= আ (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নর+অধম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নরাধম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ঈ –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কার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যুক্ত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নিয়ম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:</a:t>
            </a: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ঈ/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ঈ+ঈ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/ঈ=ঈ (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পরি+ইক্ষা-পরীক্ষা</a:t>
            </a:r>
            <a:endParaRPr lang="en-US" sz="3000" dirty="0">
              <a:latin typeface="Nikosh" pitchFamily="2" charset="0"/>
              <a:cs typeface="Nikosh" pitchFamily="2" charset="0"/>
            </a:endParaRPr>
          </a:p>
          <a:p>
            <a:r>
              <a:rPr lang="en-US" sz="3000" dirty="0">
                <a:latin typeface="Nikosh" pitchFamily="2" charset="0"/>
                <a:cs typeface="Nikosh" pitchFamily="2" charset="0"/>
              </a:rPr>
              <a:t>উ/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ঊ+উ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/ঊ=ঊ (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কটু+উক্তি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= </a:t>
            </a:r>
            <a:r>
              <a:rPr lang="en-US" sz="3000" dirty="0" err="1">
                <a:latin typeface="Nikosh" pitchFamily="2" charset="0"/>
                <a:cs typeface="Nikosh" pitchFamily="2" charset="0"/>
              </a:rPr>
              <a:t>কটূক্তি</a:t>
            </a:r>
            <a:r>
              <a:rPr lang="en-US" sz="3000" dirty="0">
                <a:latin typeface="Nikosh" pitchFamily="2" charset="0"/>
                <a:cs typeface="Nikosh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365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7543800" cy="13716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Nikosh" pitchFamily="2" charset="0"/>
                <a:cs typeface="Nikosh" pitchFamily="2" charset="0"/>
              </a:rPr>
              <a:t>ধন্যবাদ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4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</TotalTime>
  <Words>154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 ইসমত আরা ইরা ইন্সট্রাক্টর (বাংলা)  আক্কেলপুর সরকারি টেকনিক্যাল স্কুল ও কলেজ, জয়পুরহাট।</vt:lpstr>
      <vt:lpstr>বাংলা ব্যাকরণ ও নির্মিত অষ্টম শ্রেণি</vt:lpstr>
      <vt:lpstr>PowerPoint Presentation</vt:lpstr>
      <vt:lpstr>PowerPoint Presentation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ইসমত আরা ইরা ইন্সট্রাক্টর (বাংলা) আক্কেলপুর সরকারি টেকনিক্যাল স্কুল ও কলেজ, জয়পুরহাট।</dc:title>
  <dc:creator>Nafiul Nafi</dc:creator>
  <cp:lastModifiedBy>Nafiul Nafi</cp:lastModifiedBy>
  <cp:revision>9</cp:revision>
  <dcterms:created xsi:type="dcterms:W3CDTF">2006-08-16T00:00:00Z</dcterms:created>
  <dcterms:modified xsi:type="dcterms:W3CDTF">2023-11-19T05:08:07Z</dcterms:modified>
</cp:coreProperties>
</file>