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74" r:id="rId3"/>
    <p:sldId id="275" r:id="rId4"/>
    <p:sldId id="276" r:id="rId5"/>
    <p:sldId id="259" r:id="rId6"/>
    <p:sldId id="267" r:id="rId7"/>
    <p:sldId id="263" r:id="rId8"/>
    <p:sldId id="277" r:id="rId9"/>
    <p:sldId id="265" r:id="rId10"/>
    <p:sldId id="271" r:id="rId11"/>
    <p:sldId id="273" r:id="rId12"/>
    <p:sldId id="268" r:id="rId13"/>
    <p:sldId id="280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DEC2E-4875-4910-A2FF-46372E4C4643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406FD-F984-4A91-8B82-505B30965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33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o-beautiful-red-rose-flower-flower-pictur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5800" y="0"/>
            <a:ext cx="98298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</p:pic>
      <p:sp>
        <p:nvSpPr>
          <p:cNvPr id="4" name="Rectangle 3"/>
          <p:cNvSpPr/>
          <p:nvPr/>
        </p:nvSpPr>
        <p:spPr>
          <a:xfrm>
            <a:off x="381000" y="4134922"/>
            <a:ext cx="7162800" cy="27230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1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our_stroke_cyc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838200"/>
            <a:ext cx="8229600" cy="4342838"/>
          </a:xfrm>
        </p:spPr>
      </p:pic>
      <p:sp>
        <p:nvSpPr>
          <p:cNvPr id="22" name="TextBox 21"/>
          <p:cNvSpPr txBox="1"/>
          <p:nvPr/>
        </p:nvSpPr>
        <p:spPr>
          <a:xfrm>
            <a:off x="2971800" y="5334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62000" y="5410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57200" y="4572000"/>
            <a:ext cx="8382000" cy="1359932"/>
            <a:chOff x="457200" y="4572000"/>
            <a:chExt cx="8382000" cy="1359932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990600" y="4800600"/>
              <a:ext cx="1066800" cy="60960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3314700" y="5066506"/>
              <a:ext cx="990600" cy="1588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6200000" flipV="1">
              <a:off x="7162800" y="4724400"/>
              <a:ext cx="990600" cy="68580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 flipH="1" flipV="1">
              <a:off x="5066506" y="5066506"/>
              <a:ext cx="990600" cy="1588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57200" y="55626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পাওয়ার স্ট্রোক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48000" y="55626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এগজষ্ট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 স্ট্রোক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91400" y="5498068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কম্প্রেশন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 স্ট্রোক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876800" y="55626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সাকশন</a:t>
              </a:r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 স্ট্রোক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895600" y="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our_stroke_cycle.jpg"/>
          <p:cNvPicPr>
            <a:picLocks noChangeAspect="1"/>
          </p:cNvPicPr>
          <p:nvPr/>
        </p:nvPicPr>
        <p:blipFill>
          <a:blip r:embed="rId2"/>
          <a:srcRect l="30556" t="12282" r="50000" b="8760"/>
          <a:stretch>
            <a:fillRect/>
          </a:stretch>
        </p:blipFill>
        <p:spPr>
          <a:xfrm>
            <a:off x="2514600" y="1905000"/>
            <a:ext cx="1600200" cy="3429000"/>
          </a:xfrm>
          <a:prstGeom prst="rect">
            <a:avLst/>
          </a:prstGeom>
        </p:spPr>
      </p:pic>
      <p:pic>
        <p:nvPicPr>
          <p:cNvPr id="5" name="Content Placeholder 3" descr="four_stroke_cycle.jpg"/>
          <p:cNvPicPr>
            <a:picLocks noChangeAspect="1"/>
          </p:cNvPicPr>
          <p:nvPr/>
        </p:nvPicPr>
        <p:blipFill>
          <a:blip r:embed="rId2"/>
          <a:srcRect l="73148" t="12283" r="6482" b="12269"/>
          <a:stretch>
            <a:fillRect/>
          </a:stretch>
        </p:blipFill>
        <p:spPr>
          <a:xfrm>
            <a:off x="4800600" y="609600"/>
            <a:ext cx="1676400" cy="3276600"/>
          </a:xfrm>
          <a:prstGeom prst="rect">
            <a:avLst/>
          </a:prstGeom>
        </p:spPr>
      </p:pic>
      <p:pic>
        <p:nvPicPr>
          <p:cNvPr id="6" name="Content Placeholder 3" descr="four_stroke_cycle.jpg"/>
          <p:cNvPicPr>
            <a:picLocks noChangeAspect="1"/>
          </p:cNvPicPr>
          <p:nvPr/>
        </p:nvPicPr>
        <p:blipFill>
          <a:blip r:embed="rId2"/>
          <a:srcRect l="52778" t="12283" r="27778" b="10515"/>
          <a:stretch>
            <a:fillRect/>
          </a:stretch>
        </p:blipFill>
        <p:spPr>
          <a:xfrm>
            <a:off x="6934200" y="1752600"/>
            <a:ext cx="1600200" cy="3352800"/>
          </a:xfrm>
          <a:prstGeom prst="rect">
            <a:avLst/>
          </a:prstGeom>
        </p:spPr>
      </p:pic>
      <p:pic>
        <p:nvPicPr>
          <p:cNvPr id="7" name="Content Placeholder 3" descr="four_stroke_cycle.jpg"/>
          <p:cNvPicPr>
            <a:picLocks noChangeAspect="1"/>
          </p:cNvPicPr>
          <p:nvPr/>
        </p:nvPicPr>
        <p:blipFill>
          <a:blip r:embed="rId2"/>
          <a:srcRect l="10185" t="10528" r="71296" b="10515"/>
          <a:stretch>
            <a:fillRect/>
          </a:stretch>
        </p:blipFill>
        <p:spPr>
          <a:xfrm>
            <a:off x="381000" y="914400"/>
            <a:ext cx="1524000" cy="3429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4343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পাওয়ার স্ট্রোক</a:t>
            </a:r>
            <a:endParaRPr lang="en-US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5181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এগজষ্ট স্ট্রোক</a:t>
            </a:r>
            <a:endParaRPr lang="en-US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4038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কম্প্রেশন স্ট্রোক</a:t>
            </a:r>
            <a:endParaRPr lang="en-US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5105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ইনটেক স্ট্রোক</a:t>
            </a:r>
            <a:endParaRPr lang="en-US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76200"/>
            <a:ext cx="7620000" cy="1447800"/>
          </a:xfrm>
          <a:prstGeom prst="ellipse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1828800"/>
            <a:ext cx="8153400" cy="4343400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828800" y="1981200"/>
            <a:ext cx="4495800" cy="1638300"/>
            <a:chOff x="1828800" y="1981200"/>
            <a:chExt cx="4495800" cy="1638300"/>
          </a:xfrm>
        </p:grpSpPr>
        <p:pic>
          <p:nvPicPr>
            <p:cNvPr id="9" name="Content Placeholder 3" descr="four_stroke_cycle.jpg"/>
            <p:cNvPicPr>
              <a:picLocks noChangeAspect="1"/>
            </p:cNvPicPr>
            <p:nvPr/>
          </p:nvPicPr>
          <p:blipFill>
            <a:blip r:embed="rId2"/>
            <a:srcRect l="73148" t="12283" r="6482" b="12269"/>
            <a:stretch>
              <a:fillRect/>
            </a:stretch>
          </p:blipFill>
          <p:spPr>
            <a:xfrm>
              <a:off x="1828800" y="1981200"/>
              <a:ext cx="838200" cy="16383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895600" y="2590800"/>
              <a:ext cx="3429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চিত্রটি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কোন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ষ্ট্রেকের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?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752600" y="39624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স্পার্ক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প্লাগ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ইঞ্জিনে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52600" y="4724401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এগজষ্ট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ষ্ট্রোকে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ভাল্ব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মিথ্যা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52600" y="54864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উৎপাদনের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ষ্ট্রোক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কোনটিকে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বলাহয়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2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8600" y="381000"/>
            <a:ext cx="8610600" cy="2895600"/>
          </a:xfrm>
          <a:prstGeom prst="horizontalScroll">
            <a:avLst/>
          </a:prstGeom>
          <a:solidFill>
            <a:schemeClr val="accent3">
              <a:alpha val="99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228600" y="3962400"/>
            <a:ext cx="8686800" cy="2057400"/>
          </a:xfrm>
          <a:prstGeom prst="flowChartAlternateProcess">
            <a:avLst/>
          </a:prstGeom>
          <a:solidFill>
            <a:schemeClr val="accent3"/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পেট্রোল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ইঞ্জিন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পনেরটি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0"/>
            <a:ext cx="8458200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23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39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981200" y="533400"/>
            <a:ext cx="5638800" cy="609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4648201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নবম শ্রেণি</a:t>
            </a:r>
            <a:endParaRPr lang="en-US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ফার্ম মেশিনারী-২</a:t>
            </a:r>
            <a:endParaRPr lang="en-US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৩য়</a:t>
            </a:r>
            <a:r>
              <a:rPr lang="bn-IN" sz="320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304800" y="2893875"/>
            <a:ext cx="3810000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গৌত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ম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মন্ডল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অধ্যক্ষ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টিএসসি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আক্কেলপুর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Natural Scenery\Mo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686800" y="533400"/>
            <a:ext cx="8402029" cy="5105400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4267200" y="7086600"/>
            <a:ext cx="1371600" cy="1295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52400" y="4572000"/>
            <a:ext cx="4876800" cy="1071265"/>
            <a:chOff x="228600" y="4648200"/>
            <a:chExt cx="4876800" cy="1071265"/>
          </a:xfrm>
        </p:grpSpPr>
        <p:sp>
          <p:nvSpPr>
            <p:cNvPr id="4" name="Bent-Up Arrow 3"/>
            <p:cNvSpPr/>
            <p:nvPr/>
          </p:nvSpPr>
          <p:spPr>
            <a:xfrm>
              <a:off x="2971800" y="4648200"/>
              <a:ext cx="2133600" cy="914400"/>
            </a:xfrm>
            <a:prstGeom prst="bentUpArrow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8600" y="5257800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ফোর</a:t>
              </a:r>
              <a:r>
                <a:rPr lang="en-US" sz="24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ষ্ট্রোক</a:t>
              </a:r>
              <a:r>
                <a:rPr lang="en-US" sz="24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পেট্রোল</a:t>
              </a:r>
              <a:r>
                <a:rPr lang="en-US" sz="24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ইঞ্জিন</a:t>
              </a:r>
              <a:endParaRPr lang="en-US" sz="2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438 0.18333 L 1.00712 0.01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2.22222E-6 L -0.01667 -0.56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304800" y="1828800"/>
            <a:ext cx="8610600" cy="3276600"/>
          </a:xfrm>
          <a:prstGeom prst="flowChartPunchedTape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ফোর</a:t>
            </a:r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স্ট্রোক পেট্রোল ইঞ্জি</a:t>
            </a:r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নের</a:t>
            </a:r>
            <a:r>
              <a:rPr lang="bn-BD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কার্যপ্রনালী</a:t>
            </a:r>
            <a:endParaRPr lang="en-US" sz="3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74837"/>
            <a:ext cx="8229600" cy="2849563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ইঞ্জিন</a:t>
            </a:r>
            <a:r>
              <a:rPr lang="en-US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স্ট্রোক</a:t>
            </a:r>
            <a:r>
              <a:rPr lang="en-US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endParaRPr lang="en-US" b="1" dirty="0" smtClean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স্ট্রোক</a:t>
            </a:r>
            <a:r>
              <a:rPr lang="en-US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চিন্হত</a:t>
            </a:r>
            <a:r>
              <a:rPr lang="en-US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b="1" dirty="0" smtClean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ইনটেক ভাল্ব কখন খোলা থাকবে তা </a:t>
            </a:r>
            <a:r>
              <a:rPr lang="en-US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endParaRPr lang="en-US" b="1" dirty="0" smtClean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একটি ফোর</a:t>
            </a:r>
            <a:r>
              <a:rPr lang="en-US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স্ট্রোক পেট্রোল ইঞ্জি</a:t>
            </a:r>
            <a:r>
              <a:rPr lang="en-US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নের</a:t>
            </a:r>
            <a:r>
              <a:rPr lang="bn-BD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কার্যপ্রনালী বর্ণনা করতে পারবে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7400" y="274638"/>
            <a:ext cx="4800600" cy="9445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শিখন ফল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four_stroke_cycle.jpg"/>
          <p:cNvPicPr>
            <a:picLocks noChangeAspect="1"/>
          </p:cNvPicPr>
          <p:nvPr/>
        </p:nvPicPr>
        <p:blipFill>
          <a:blip r:embed="rId2"/>
          <a:srcRect l="52778" t="12283" r="27778" b="10515"/>
          <a:stretch>
            <a:fillRect/>
          </a:stretch>
        </p:blipFill>
        <p:spPr>
          <a:xfrm>
            <a:off x="3276600" y="1259114"/>
            <a:ext cx="1981200" cy="4151086"/>
          </a:xfrm>
          <a:prstGeom prst="rect">
            <a:avLst/>
          </a:prstGeom>
        </p:spPr>
      </p:pic>
      <p:sp>
        <p:nvSpPr>
          <p:cNvPr id="10" name="Chevron 9"/>
          <p:cNvSpPr/>
          <p:nvPr/>
        </p:nvSpPr>
        <p:spPr>
          <a:xfrm>
            <a:off x="990600" y="1447800"/>
            <a:ext cx="2133600" cy="381000"/>
          </a:xfrm>
          <a:prstGeom prst="chevr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ইনলেট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ম্যনিফোল্ড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600" y="152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ইনলেট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ভাল্ব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953000" y="762000"/>
            <a:ext cx="609600" cy="45720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10200" y="228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এগজষ্ট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ভাল্ব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6200000" flipV="1">
            <a:off x="2819400" y="609600"/>
            <a:ext cx="609600" cy="60960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own Arrow Callout 20"/>
          <p:cNvSpPr/>
          <p:nvPr/>
        </p:nvSpPr>
        <p:spPr>
          <a:xfrm>
            <a:off x="3657600" y="685800"/>
            <a:ext cx="1066800" cy="762000"/>
          </a:xfrm>
          <a:prstGeom prst="downArrowCallou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স্পার্ক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প্লাগ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Decision 10"/>
          <p:cNvSpPr/>
          <p:nvPr/>
        </p:nvSpPr>
        <p:spPr>
          <a:xfrm>
            <a:off x="2209800" y="5562600"/>
            <a:ext cx="4495800" cy="990600"/>
          </a:xfrm>
          <a:prstGeom prst="flowChartDecision">
            <a:avLst/>
          </a:prstGeom>
          <a:solidFill>
            <a:srgbClr val="C00000"/>
          </a:solidFill>
          <a:ln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সাকশন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স্ট্রোক 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6" grpId="0"/>
      <p:bldP spid="21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four_stroke_cycle.jpg"/>
          <p:cNvPicPr>
            <a:picLocks noChangeAspect="1"/>
          </p:cNvPicPr>
          <p:nvPr/>
        </p:nvPicPr>
        <p:blipFill>
          <a:blip r:embed="rId2"/>
          <a:srcRect l="73148" t="12283" r="6482" b="12269"/>
          <a:stretch>
            <a:fillRect/>
          </a:stretch>
        </p:blipFill>
        <p:spPr>
          <a:xfrm>
            <a:off x="3276600" y="498764"/>
            <a:ext cx="2590800" cy="5063836"/>
          </a:xfrm>
          <a:prstGeom prst="rect">
            <a:avLst/>
          </a:prstGeom>
        </p:spPr>
      </p:pic>
      <p:cxnSp>
        <p:nvCxnSpPr>
          <p:cNvPr id="7" name="Elbow Connector 6"/>
          <p:cNvCxnSpPr/>
          <p:nvPr/>
        </p:nvCxnSpPr>
        <p:spPr>
          <a:xfrm rot="10800000" flipV="1">
            <a:off x="2133600" y="533400"/>
            <a:ext cx="1371600" cy="5334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>
            <a:off x="5257800" y="533400"/>
            <a:ext cx="1752600" cy="4572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838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ইনলেট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ভাল্ব</a:t>
            </a:r>
            <a:endParaRPr lang="en-US" sz="2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10400" y="838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এগজষ্ট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ভাল্ব</a:t>
            </a:r>
            <a:endParaRPr lang="en-US" sz="2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Decision 7"/>
          <p:cNvSpPr/>
          <p:nvPr/>
        </p:nvSpPr>
        <p:spPr>
          <a:xfrm>
            <a:off x="1752600" y="5638800"/>
            <a:ext cx="5486400" cy="1143000"/>
          </a:xfrm>
          <a:prstGeom prst="flowChartDecision">
            <a:avLst/>
          </a:prstGeom>
          <a:solidFill>
            <a:srgbClr val="C00000"/>
          </a:solidFill>
          <a:ln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কম্প্রেশন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স্ট্রোক 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four_stroke_cycle.jpg"/>
          <p:cNvPicPr>
            <a:picLocks noChangeAspect="1"/>
          </p:cNvPicPr>
          <p:nvPr/>
        </p:nvPicPr>
        <p:blipFill>
          <a:blip r:embed="rId2"/>
          <a:srcRect l="10185" t="10528" r="71296" b="10515"/>
          <a:stretch>
            <a:fillRect/>
          </a:stretch>
        </p:blipFill>
        <p:spPr>
          <a:xfrm>
            <a:off x="3276600" y="228600"/>
            <a:ext cx="2667000" cy="6000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86600" y="1295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ইলেকট্রিক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স্পার্ক</a:t>
            </a:r>
            <a:endParaRPr lang="en-US" sz="2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2196" y="6000768"/>
            <a:ext cx="4143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পাওয়ার স্ট্রোক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9829800" y="1676400"/>
            <a:ext cx="1447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 -0.022 L -0.52917 -0.02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four_stroke_cycle.jpg"/>
          <p:cNvPicPr>
            <a:picLocks noChangeAspect="1"/>
          </p:cNvPicPr>
          <p:nvPr/>
        </p:nvPicPr>
        <p:blipFill>
          <a:blip r:embed="rId2"/>
          <a:srcRect l="30556" t="12282" r="50000" b="8760"/>
          <a:stretch>
            <a:fillRect/>
          </a:stretch>
        </p:blipFill>
        <p:spPr>
          <a:xfrm>
            <a:off x="3200400" y="457200"/>
            <a:ext cx="2842016" cy="5638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76600" y="60198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এগজষ্ট স্ট্রোক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715000" y="1066801"/>
            <a:ext cx="1066800" cy="39469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81800" y="7252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পোড়া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গ্যাস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151</Words>
  <Application>Microsoft Office PowerPoint</Application>
  <PresentationFormat>On-screen Show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সকল কে শুভেচ্চা</dc:title>
  <dc:creator>User.TTTC</dc:creator>
  <cp:lastModifiedBy>Bilash</cp:lastModifiedBy>
  <cp:revision>125</cp:revision>
  <dcterms:created xsi:type="dcterms:W3CDTF">2006-08-16T00:00:00Z</dcterms:created>
  <dcterms:modified xsi:type="dcterms:W3CDTF">2023-11-21T13:07:19Z</dcterms:modified>
</cp:coreProperties>
</file>