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6" r:id="rId2"/>
    <p:sldId id="267" r:id="rId3"/>
    <p:sldId id="265" r:id="rId4"/>
    <p:sldId id="259" r:id="rId5"/>
    <p:sldId id="260" r:id="rId6"/>
    <p:sldId id="268" r:id="rId7"/>
    <p:sldId id="271" r:id="rId8"/>
    <p:sldId id="272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0672E-C887-4C50-BA64-8CD4A2761600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0F197-17A5-4F9E-A044-661AF91DDF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568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E0F197-17A5-4F9E-A044-661AF91DDF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214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g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927"/>
            <a:ext cx="9144000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2" descr="http://www.agriculturelearning.com/wp-content/uploads/2018/09/Combined-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42999"/>
            <a:ext cx="8610600" cy="5877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1449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52800" y="381001"/>
            <a:ext cx="304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পরিচিতি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676400"/>
            <a:ext cx="3810000" cy="17543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গৌতম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কুমার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মন্ডল</a:t>
            </a:r>
          </a:p>
          <a:p>
            <a:r>
              <a:rPr lang="en-US" sz="3600" smtClean="0">
                <a:latin typeface="NikoshBAN" pitchFamily="2" charset="0"/>
                <a:cs typeface="NikoshBAN" pitchFamily="2" charset="0"/>
              </a:rPr>
              <a:t>অধ্যক্ষ</a:t>
            </a:r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টিএসসি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আক্কেলপুর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0" y="3657600"/>
            <a:ext cx="533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৯ম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কৃষি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কোড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১৩১৪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১ম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41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1220" y="70697"/>
            <a:ext cx="7570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কৃষি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1" descr="C:\Users\User.TTTC\Desktop\polash\ud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2223" y="5410200"/>
            <a:ext cx="3302978" cy="1143000"/>
          </a:xfrm>
          <a:prstGeom prst="rect">
            <a:avLst/>
          </a:prstGeom>
          <a:noFill/>
        </p:spPr>
      </p:pic>
      <p:pic>
        <p:nvPicPr>
          <p:cNvPr id="10" name="Picture 3" descr="C:\Users\User.TTTC\Desktop\water_pump_irrigation.png"/>
          <p:cNvPicPr>
            <a:picLocks noChangeAspect="1" noChangeArrowheads="1"/>
          </p:cNvPicPr>
          <p:nvPr/>
        </p:nvPicPr>
        <p:blipFill>
          <a:blip r:embed="rId3"/>
          <a:srcRect t="26132" r="28814"/>
          <a:stretch>
            <a:fillRect/>
          </a:stretch>
        </p:blipFill>
        <p:spPr bwMode="auto">
          <a:xfrm>
            <a:off x="273845" y="3276600"/>
            <a:ext cx="3924227" cy="16937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1" descr="C:\Users\User.TTTC.UserTTTC-PC\Desktop\Shamimul\image00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882883"/>
            <a:ext cx="4471918" cy="2167305"/>
          </a:xfrm>
          <a:prstGeom prst="rect">
            <a:avLst/>
          </a:prstGeom>
          <a:noFill/>
        </p:spPr>
      </p:pic>
      <p:pic>
        <p:nvPicPr>
          <p:cNvPr id="9" name="Picture 2" descr="Floating vegetabl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918" y="857483"/>
            <a:ext cx="4679009" cy="3007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এবার একই গাছে পাওয়া যাবে আলু ও টমেটো (টমটেটো’ বা ‘পমেটো)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5599" y="3958936"/>
            <a:ext cx="4925291" cy="2795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4718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304800"/>
            <a:ext cx="1790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কৃষি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990600"/>
            <a:ext cx="7543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pPr algn="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ফসল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নির্বাচন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প্রস্তুত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প্রস্তুতির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প্রয়োজনীয়তা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ভূামক্ষয়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বীজ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সংরক্ষন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পশুপাখির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সম্পুরক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সম্পুরক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প্রয়োজনীয়তা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r"/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2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7244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ভাসমান</a:t>
            </a:r>
            <a:r>
              <a:rPr lang="en-US" dirty="0" smtClean="0"/>
              <a:t> </a:t>
            </a:r>
            <a:r>
              <a:rPr lang="en-US" dirty="0" err="1" smtClean="0"/>
              <a:t>সবজি</a:t>
            </a:r>
            <a:r>
              <a:rPr lang="en-US" dirty="0" smtClean="0"/>
              <a:t> </a:t>
            </a:r>
            <a:r>
              <a:rPr lang="en-US" dirty="0" err="1" smtClean="0"/>
              <a:t>চাষ</a:t>
            </a:r>
            <a:r>
              <a:rPr lang="en-US" dirty="0" smtClean="0"/>
              <a:t> </a:t>
            </a:r>
            <a:r>
              <a:rPr lang="en-US" dirty="0" err="1" smtClean="0"/>
              <a:t>প্রযুক্তি</a:t>
            </a:r>
            <a:endParaRPr lang="en-US" dirty="0"/>
          </a:p>
        </p:txBody>
      </p:sp>
      <p:pic>
        <p:nvPicPr>
          <p:cNvPr id="4" name="Picture 2" descr="Floating vegeta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955" y="1049344"/>
            <a:ext cx="4114800" cy="3192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agriculturelearning.com/wp-content/uploads/2018/09/Combined-H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890017"/>
            <a:ext cx="4280052" cy="33449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257800" y="44958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মেশিন</a:t>
            </a:r>
            <a:r>
              <a:rPr lang="en-US" dirty="0" smtClean="0"/>
              <a:t> </a:t>
            </a:r>
            <a:r>
              <a:rPr lang="en-US" dirty="0" err="1" smtClean="0"/>
              <a:t>দ্বারা</a:t>
            </a:r>
            <a:r>
              <a:rPr lang="en-US" dirty="0" smtClean="0"/>
              <a:t> </a:t>
            </a:r>
            <a:r>
              <a:rPr lang="en-US" dirty="0" err="1" smtClean="0"/>
              <a:t>ধান</a:t>
            </a:r>
            <a:r>
              <a:rPr lang="en-US" dirty="0" smtClean="0"/>
              <a:t> </a:t>
            </a:r>
            <a:r>
              <a:rPr lang="en-US" dirty="0" err="1" smtClean="0"/>
              <a:t>কর্তন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4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3810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676400"/>
            <a:ext cx="7620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তোমর</a:t>
            </a:r>
            <a:r>
              <a:rPr lang="en-US" sz="3200" dirty="0" smtClean="0"/>
              <a:t> </a:t>
            </a:r>
            <a:r>
              <a:rPr lang="en-US" sz="3200" dirty="0" err="1" smtClean="0"/>
              <a:t>এলাকায়</a:t>
            </a:r>
            <a:r>
              <a:rPr lang="en-US" sz="3200" dirty="0" smtClean="0"/>
              <a:t> </a:t>
            </a:r>
            <a:r>
              <a:rPr lang="en-US" sz="3200" dirty="0"/>
              <a:t> </a:t>
            </a:r>
            <a:r>
              <a:rPr lang="en-US" sz="3200" dirty="0" err="1" smtClean="0"/>
              <a:t>আধুনিক</a:t>
            </a:r>
            <a:r>
              <a:rPr lang="en-US" sz="3200" dirty="0" smtClean="0"/>
              <a:t> </a:t>
            </a:r>
            <a:r>
              <a:rPr lang="en-US" sz="3200" dirty="0" err="1" smtClean="0"/>
              <a:t>কৃষি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প্রযুক্তিগলো</a:t>
            </a:r>
            <a:r>
              <a:rPr lang="en-US" sz="3200" dirty="0" smtClean="0"/>
              <a:t> </a:t>
            </a:r>
            <a:r>
              <a:rPr lang="en-US" sz="3200" dirty="0" err="1" smtClean="0"/>
              <a:t>ব্যবহারের</a:t>
            </a:r>
            <a:r>
              <a:rPr lang="en-US" sz="3200" dirty="0" smtClean="0"/>
              <a:t> </a:t>
            </a:r>
            <a:r>
              <a:rPr lang="en-US" sz="3200" dirty="0" err="1" smtClean="0"/>
              <a:t>প্রতিবেদন</a:t>
            </a:r>
            <a:r>
              <a:rPr lang="en-US" sz="3200" dirty="0" smtClean="0"/>
              <a:t>  </a:t>
            </a:r>
            <a:r>
              <a:rPr lang="en-US" sz="3200" dirty="0" err="1" smtClean="0"/>
              <a:t>তৈরী</a:t>
            </a:r>
            <a:r>
              <a:rPr lang="en-US" sz="3200" dirty="0" smtClean="0"/>
              <a:t> </a:t>
            </a:r>
            <a:r>
              <a:rPr lang="en-US" sz="3200" dirty="0" err="1" smtClean="0"/>
              <a:t>কর</a:t>
            </a:r>
            <a:r>
              <a:rPr lang="en-US" sz="3200" dirty="0" smtClean="0"/>
              <a:t>।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0675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ব্রি দানাদার ইউরিয়া প্রয়োগ যন্ত্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725" y="910413"/>
            <a:ext cx="3165475" cy="2039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বীজ সংরক্ষণের লোকজ রীতি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374" y="3276600"/>
            <a:ext cx="2143125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পোনা সংগ্রহ, পরিবহন ও শোধন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971800"/>
            <a:ext cx="2143125" cy="1381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136899" y="2528332"/>
            <a:ext cx="2143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গুটি</a:t>
            </a:r>
            <a:r>
              <a:rPr lang="en-US" dirty="0" smtClean="0"/>
              <a:t> </a:t>
            </a:r>
            <a:r>
              <a:rPr lang="en-US" dirty="0" err="1" smtClean="0"/>
              <a:t>ইউরিয়া</a:t>
            </a:r>
            <a:r>
              <a:rPr lang="en-US" dirty="0" smtClean="0"/>
              <a:t> </a:t>
            </a:r>
            <a:r>
              <a:rPr lang="en-US" dirty="0" err="1" smtClean="0"/>
              <a:t>প্রয়োগ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5029200"/>
            <a:ext cx="2143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বীজ</a:t>
            </a:r>
            <a:r>
              <a:rPr lang="en-US" dirty="0" smtClean="0"/>
              <a:t> </a:t>
            </a:r>
            <a:r>
              <a:rPr lang="en-US" dirty="0" err="1" smtClean="0"/>
              <a:t>সংরক্ষণ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80024" y="4657726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মাছের</a:t>
            </a:r>
            <a:r>
              <a:rPr lang="en-US" dirty="0" smtClean="0"/>
              <a:t> </a:t>
            </a:r>
            <a:r>
              <a:rPr lang="en-US" dirty="0" err="1" smtClean="0"/>
              <a:t>পোনা</a:t>
            </a:r>
            <a:r>
              <a:rPr lang="en-US" dirty="0" smtClean="0"/>
              <a:t> </a:t>
            </a:r>
            <a:r>
              <a:rPr lang="en-US" dirty="0" err="1" smtClean="0"/>
              <a:t>পরিবহন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490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 descr="গরুর ঘাস উৎপাদন ও সংরক্ষণ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73" y="761999"/>
            <a:ext cx="4138444" cy="2666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0" descr="গরু মোটাতাজাকরণ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3050" y="805495"/>
            <a:ext cx="4070950" cy="262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2" descr="জীবাণু সার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1003" y="4038600"/>
            <a:ext cx="3695044" cy="2381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173" y="3830261"/>
            <a:ext cx="3460983" cy="2311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7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87" y="838200"/>
            <a:ext cx="8817131" cy="5867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62200" y="228600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11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241</TotalTime>
  <Words>83</Words>
  <Application>Microsoft Office PowerPoint</Application>
  <PresentationFormat>On-screen Show (4:3)</PresentationFormat>
  <Paragraphs>26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NikoshBAN</vt:lpstr>
      <vt:lpstr>Tunga</vt:lpstr>
      <vt:lpstr>Wingdings</vt:lpstr>
      <vt:lpstr>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TSC</dc:creator>
  <cp:lastModifiedBy>Bilash</cp:lastModifiedBy>
  <cp:revision>23</cp:revision>
  <dcterms:created xsi:type="dcterms:W3CDTF">2006-08-16T00:00:00Z</dcterms:created>
  <dcterms:modified xsi:type="dcterms:W3CDTF">2023-11-21T13:01:34Z</dcterms:modified>
</cp:coreProperties>
</file>