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74" r:id="rId2"/>
    <p:sldId id="256" r:id="rId3"/>
    <p:sldId id="260" r:id="rId4"/>
    <p:sldId id="261" r:id="rId5"/>
    <p:sldId id="257" r:id="rId6"/>
    <p:sldId id="258" r:id="rId7"/>
    <p:sldId id="277" r:id="rId8"/>
    <p:sldId id="259" r:id="rId9"/>
    <p:sldId id="269" r:id="rId10"/>
    <p:sldId id="278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5" autoAdjust="0"/>
    <p:restoredTop sz="94660"/>
  </p:normalViewPr>
  <p:slideViewPr>
    <p:cSldViewPr>
      <p:cViewPr varScale="1">
        <p:scale>
          <a:sx n="68" d="100"/>
          <a:sy n="68" d="100"/>
        </p:scale>
        <p:origin x="4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6586F7-3CBA-4384-9EE2-30929BB0A1F0}" type="doc">
      <dgm:prSet loTypeId="urn:microsoft.com/office/officeart/2009/layout/CirclePictureHierarchy" loCatId="hierarchy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37E266-9077-4AD9-9A36-213A26FF30F7}">
      <dgm:prSet phldrT="[Text]"/>
      <dgm:spPr/>
      <dgm:t>
        <a:bodyPr/>
        <a:lstStyle/>
        <a:p>
          <a:r>
            <a:rPr lang="en-US" dirty="0" err="1" smtClean="0">
              <a:latin typeface="NikoshBAN" pitchFamily="2" charset="0"/>
              <a:cs typeface="NikoshBAN" pitchFamily="2" charset="0"/>
            </a:rPr>
            <a:t>বাস্তব</a:t>
          </a:r>
          <a:r>
            <a:rPr lang="en-US" dirty="0" smtClean="0">
              <a:latin typeface="NikoshBAN" pitchFamily="2" charset="0"/>
              <a:cs typeface="NikoshBAN" pitchFamily="2" charset="0"/>
            </a:rPr>
            <a:t> </a:t>
          </a:r>
          <a:r>
            <a:rPr lang="en-US" dirty="0" err="1" smtClean="0">
              <a:latin typeface="NikoshBAN" pitchFamily="2" charset="0"/>
              <a:cs typeface="NikoshBAN" pitchFamily="2" charset="0"/>
            </a:rPr>
            <a:t>সংখ্যা</a:t>
          </a:r>
          <a:r>
            <a:rPr lang="en-US" dirty="0" smtClean="0">
              <a:latin typeface="NikoshBAN" pitchFamily="2" charset="0"/>
              <a:cs typeface="NikoshBAN" pitchFamily="2" charset="0"/>
            </a:rPr>
            <a:t>(R)</a:t>
          </a:r>
          <a:endParaRPr lang="en-US" dirty="0">
            <a:latin typeface="NikoshBAN" pitchFamily="2" charset="0"/>
            <a:cs typeface="NikoshBAN" pitchFamily="2" charset="0"/>
          </a:endParaRPr>
        </a:p>
      </dgm:t>
    </dgm:pt>
    <dgm:pt modelId="{4F3FF5AB-60B0-4025-AECD-D3E6CEC5D24F}" type="parTrans" cxnId="{B2390234-E3BF-4325-8BB7-61E9ED2B8F67}">
      <dgm:prSet/>
      <dgm:spPr/>
      <dgm:t>
        <a:bodyPr/>
        <a:lstStyle/>
        <a:p>
          <a:endParaRPr lang="en-US"/>
        </a:p>
      </dgm:t>
    </dgm:pt>
    <dgm:pt modelId="{D311B6ED-14CC-4CF1-8F26-8E34EF3A1991}" type="sibTrans" cxnId="{B2390234-E3BF-4325-8BB7-61E9ED2B8F67}">
      <dgm:prSet/>
      <dgm:spPr/>
      <dgm:t>
        <a:bodyPr/>
        <a:lstStyle/>
        <a:p>
          <a:endParaRPr lang="en-US"/>
        </a:p>
      </dgm:t>
    </dgm:pt>
    <dgm:pt modelId="{B1AECD2B-34A6-4D3C-B976-051738ECA9AB}">
      <dgm:prSet phldrT="[Text]"/>
      <dgm:spPr/>
      <dgm:t>
        <a:bodyPr/>
        <a:lstStyle/>
        <a:p>
          <a:r>
            <a:rPr lang="en-US" dirty="0" err="1" smtClean="0">
              <a:latin typeface="NikoshBAN" pitchFamily="2" charset="0"/>
              <a:cs typeface="NikoshBAN" pitchFamily="2" charset="0"/>
            </a:rPr>
            <a:t>মূলদ</a:t>
          </a:r>
          <a:r>
            <a:rPr lang="en-US" dirty="0" smtClean="0">
              <a:latin typeface="NikoshBAN" pitchFamily="2" charset="0"/>
              <a:cs typeface="NikoshBAN" pitchFamily="2" charset="0"/>
            </a:rPr>
            <a:t> </a:t>
          </a:r>
          <a:r>
            <a:rPr lang="en-US" dirty="0" err="1" smtClean="0">
              <a:latin typeface="NikoshBAN" pitchFamily="2" charset="0"/>
              <a:cs typeface="NikoshBAN" pitchFamily="2" charset="0"/>
            </a:rPr>
            <a:t>রাশি</a:t>
          </a:r>
          <a:r>
            <a:rPr lang="en-US" dirty="0" smtClean="0">
              <a:latin typeface="NikoshBAN" pitchFamily="2" charset="0"/>
              <a:cs typeface="NikoshBAN" pitchFamily="2" charset="0"/>
            </a:rPr>
            <a:t> (Q)</a:t>
          </a:r>
          <a:endParaRPr lang="en-US" dirty="0">
            <a:latin typeface="NikoshBAN" pitchFamily="2" charset="0"/>
            <a:cs typeface="NikoshBAN" pitchFamily="2" charset="0"/>
          </a:endParaRPr>
        </a:p>
      </dgm:t>
    </dgm:pt>
    <dgm:pt modelId="{FD84B16E-2F96-4ED5-9216-EBF4BD3AB461}" type="parTrans" cxnId="{7DD33DE8-C870-4063-9E87-1551F0E0F695}">
      <dgm:prSet/>
      <dgm:spPr/>
      <dgm:t>
        <a:bodyPr/>
        <a:lstStyle/>
        <a:p>
          <a:endParaRPr lang="en-US"/>
        </a:p>
      </dgm:t>
    </dgm:pt>
    <dgm:pt modelId="{409434DB-EB7B-4651-884C-AB0993CD39C9}" type="sibTrans" cxnId="{7DD33DE8-C870-4063-9E87-1551F0E0F695}">
      <dgm:prSet/>
      <dgm:spPr/>
      <dgm:t>
        <a:bodyPr/>
        <a:lstStyle/>
        <a:p>
          <a:endParaRPr lang="en-US"/>
        </a:p>
      </dgm:t>
    </dgm:pt>
    <dgm:pt modelId="{8D020225-37D5-412F-9C4D-FEAD6B23F687}">
      <dgm:prSet phldrT="[Text]"/>
      <dgm:spPr/>
      <dgm:t>
        <a:bodyPr/>
        <a:lstStyle/>
        <a:p>
          <a:r>
            <a:rPr lang="en-US" dirty="0" err="1" smtClean="0">
              <a:latin typeface="NikoshBAN" pitchFamily="2" charset="0"/>
              <a:cs typeface="NikoshBAN" pitchFamily="2" charset="0"/>
            </a:rPr>
            <a:t>অমূলদ</a:t>
          </a:r>
          <a:r>
            <a:rPr lang="en-US" dirty="0" smtClean="0">
              <a:latin typeface="NikoshBAN" pitchFamily="2" charset="0"/>
              <a:cs typeface="NikoshBAN" pitchFamily="2" charset="0"/>
            </a:rPr>
            <a:t> </a:t>
          </a:r>
          <a:r>
            <a:rPr lang="en-US" dirty="0" err="1" smtClean="0">
              <a:latin typeface="NikoshBAN" pitchFamily="2" charset="0"/>
              <a:cs typeface="NikoshBAN" pitchFamily="2" charset="0"/>
            </a:rPr>
            <a:t>রাশি</a:t>
          </a:r>
          <a:r>
            <a:rPr lang="en-US" dirty="0" smtClean="0">
              <a:latin typeface="NikoshBAN" pitchFamily="2" charset="0"/>
              <a:cs typeface="NikoshBAN" pitchFamily="2" charset="0"/>
            </a:rPr>
            <a:t>(Q’)</a:t>
          </a:r>
          <a:endParaRPr lang="en-US" dirty="0"/>
        </a:p>
      </dgm:t>
    </dgm:pt>
    <dgm:pt modelId="{7EC2891B-FBFD-4AC8-B705-259E7DA172B3}" type="parTrans" cxnId="{051BBB6A-8CD4-4C04-BEEF-B3D0727E6C31}">
      <dgm:prSet/>
      <dgm:spPr/>
      <dgm:t>
        <a:bodyPr/>
        <a:lstStyle/>
        <a:p>
          <a:endParaRPr lang="en-US"/>
        </a:p>
      </dgm:t>
    </dgm:pt>
    <dgm:pt modelId="{FC49D0C9-8956-4893-A5EF-8FA220A261B0}" type="sibTrans" cxnId="{051BBB6A-8CD4-4C04-BEEF-B3D0727E6C31}">
      <dgm:prSet/>
      <dgm:spPr/>
      <dgm:t>
        <a:bodyPr/>
        <a:lstStyle/>
        <a:p>
          <a:endParaRPr lang="en-US"/>
        </a:p>
      </dgm:t>
    </dgm:pt>
    <dgm:pt modelId="{057DA45E-1D4F-4634-A069-7226C46A0BA7}">
      <dgm:prSet/>
      <dgm:spPr/>
      <dgm:t>
        <a:bodyPr/>
        <a:lstStyle/>
        <a:p>
          <a:r>
            <a:rPr lang="en-US" dirty="0" err="1" smtClean="0">
              <a:latin typeface="NikoshBAN" pitchFamily="2" charset="0"/>
              <a:cs typeface="NikoshBAN" pitchFamily="2" charset="0"/>
            </a:rPr>
            <a:t>ভগ্নাংশ</a:t>
          </a:r>
          <a:endParaRPr lang="en-US" dirty="0"/>
        </a:p>
      </dgm:t>
    </dgm:pt>
    <dgm:pt modelId="{B8E45C98-3120-455B-9DFC-E45DB2CCAFC8}" type="parTrans" cxnId="{FDC1FE24-DEB9-404A-87DC-806176379DF5}">
      <dgm:prSet/>
      <dgm:spPr/>
      <dgm:t>
        <a:bodyPr/>
        <a:lstStyle/>
        <a:p>
          <a:endParaRPr lang="en-US"/>
        </a:p>
      </dgm:t>
    </dgm:pt>
    <dgm:pt modelId="{65C6D448-BBC4-4F77-A93F-E5005600970B}" type="sibTrans" cxnId="{FDC1FE24-DEB9-404A-87DC-806176379DF5}">
      <dgm:prSet/>
      <dgm:spPr/>
      <dgm:t>
        <a:bodyPr/>
        <a:lstStyle/>
        <a:p>
          <a:endParaRPr lang="en-US"/>
        </a:p>
      </dgm:t>
    </dgm:pt>
    <dgm:pt modelId="{E36A8F7A-ACB1-40B0-8F2F-40E77A1DE895}">
      <dgm:prSet/>
      <dgm:spPr/>
      <dgm:t>
        <a:bodyPr/>
        <a:lstStyle/>
        <a:p>
          <a:r>
            <a:rPr lang="en-US" dirty="0" err="1" smtClean="0">
              <a:latin typeface="NikoshBAN" pitchFamily="2" charset="0"/>
              <a:cs typeface="NikoshBAN" pitchFamily="2" charset="0"/>
            </a:rPr>
            <a:t>পূর্ণ</a:t>
          </a:r>
          <a:r>
            <a:rPr lang="en-US" dirty="0" smtClean="0">
              <a:latin typeface="NikoshBAN" pitchFamily="2" charset="0"/>
              <a:cs typeface="NikoshBAN" pitchFamily="2" charset="0"/>
            </a:rPr>
            <a:t> </a:t>
          </a:r>
          <a:r>
            <a:rPr lang="en-US" dirty="0" err="1" smtClean="0">
              <a:latin typeface="NikoshBAN" pitchFamily="2" charset="0"/>
              <a:cs typeface="NikoshBAN" pitchFamily="2" charset="0"/>
            </a:rPr>
            <a:t>সংখ্যা</a:t>
          </a:r>
          <a:r>
            <a:rPr lang="en-US" dirty="0" smtClean="0">
              <a:latin typeface="NikoshBAN" pitchFamily="2" charset="0"/>
              <a:cs typeface="NikoshBAN" pitchFamily="2" charset="0"/>
            </a:rPr>
            <a:t>(Z)</a:t>
          </a:r>
          <a:endParaRPr lang="en-US" dirty="0"/>
        </a:p>
      </dgm:t>
    </dgm:pt>
    <dgm:pt modelId="{289D7698-8F15-4870-836A-DF803D636E84}" type="sibTrans" cxnId="{B1A5130F-4C9B-448E-8E9B-08E429C07145}">
      <dgm:prSet/>
      <dgm:spPr/>
      <dgm:t>
        <a:bodyPr/>
        <a:lstStyle/>
        <a:p>
          <a:endParaRPr lang="en-US"/>
        </a:p>
      </dgm:t>
    </dgm:pt>
    <dgm:pt modelId="{D2E05575-D4AB-4BF8-8A31-2B4B3A2347CD}" type="parTrans" cxnId="{B1A5130F-4C9B-448E-8E9B-08E429C07145}">
      <dgm:prSet/>
      <dgm:spPr/>
      <dgm:t>
        <a:bodyPr/>
        <a:lstStyle/>
        <a:p>
          <a:endParaRPr lang="en-US"/>
        </a:p>
      </dgm:t>
    </dgm:pt>
    <dgm:pt modelId="{3A7B38DF-BC78-441E-A50D-413917F11258}" type="pres">
      <dgm:prSet presAssocID="{8D6586F7-3CBA-4384-9EE2-30929BB0A1F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BE25B6B-9242-454B-82BF-7BCC32D3C7A0}" type="pres">
      <dgm:prSet presAssocID="{9137E266-9077-4AD9-9A36-213A26FF30F7}" presName="hierRoot1" presStyleCnt="0"/>
      <dgm:spPr/>
      <dgm:t>
        <a:bodyPr/>
        <a:lstStyle/>
        <a:p>
          <a:endParaRPr lang="en-US"/>
        </a:p>
      </dgm:t>
    </dgm:pt>
    <dgm:pt modelId="{13FDCA1D-E48D-4B02-A544-8E66C4451339}" type="pres">
      <dgm:prSet presAssocID="{9137E266-9077-4AD9-9A36-213A26FF30F7}" presName="composite" presStyleCnt="0"/>
      <dgm:spPr/>
      <dgm:t>
        <a:bodyPr/>
        <a:lstStyle/>
        <a:p>
          <a:endParaRPr lang="en-US"/>
        </a:p>
      </dgm:t>
    </dgm:pt>
    <dgm:pt modelId="{19ED2D95-CCD3-4CC9-BA84-A612F14D0679}" type="pres">
      <dgm:prSet presAssocID="{9137E266-9077-4AD9-9A36-213A26FF30F7}" presName="image" presStyleLbl="node0" presStyleIdx="0" presStyleCnt="1" custLinFactNeighborX="12068" custLinFactNeighborY="12663"/>
      <dgm:spPr/>
      <dgm:t>
        <a:bodyPr/>
        <a:lstStyle/>
        <a:p>
          <a:endParaRPr lang="en-US"/>
        </a:p>
      </dgm:t>
    </dgm:pt>
    <dgm:pt modelId="{FC22923F-EA19-4395-9DDF-0157D4EDE86A}" type="pres">
      <dgm:prSet presAssocID="{9137E266-9077-4AD9-9A36-213A26FF30F7}" presName="text" presStyleLbl="revTx" presStyleIdx="0" presStyleCnt="5" custLinFactNeighborX="13496" custLinFactNeighborY="-45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C66D7F2-0807-4915-B658-E456CCE75A0B}" type="pres">
      <dgm:prSet presAssocID="{9137E266-9077-4AD9-9A36-213A26FF30F7}" presName="hierChild2" presStyleCnt="0"/>
      <dgm:spPr/>
      <dgm:t>
        <a:bodyPr/>
        <a:lstStyle/>
        <a:p>
          <a:endParaRPr lang="en-US"/>
        </a:p>
      </dgm:t>
    </dgm:pt>
    <dgm:pt modelId="{EB63F771-5269-40FB-8095-C4573AB3017C}" type="pres">
      <dgm:prSet presAssocID="{FD84B16E-2F96-4ED5-9216-EBF4BD3AB461}" presName="Name10" presStyleLbl="parChTrans1D2" presStyleIdx="0" presStyleCnt="2"/>
      <dgm:spPr/>
      <dgm:t>
        <a:bodyPr/>
        <a:lstStyle/>
        <a:p>
          <a:endParaRPr lang="en-US"/>
        </a:p>
      </dgm:t>
    </dgm:pt>
    <dgm:pt modelId="{4708B440-8C48-416F-9467-E345A49174E5}" type="pres">
      <dgm:prSet presAssocID="{B1AECD2B-34A6-4D3C-B976-051738ECA9AB}" presName="hierRoot2" presStyleCnt="0"/>
      <dgm:spPr/>
      <dgm:t>
        <a:bodyPr/>
        <a:lstStyle/>
        <a:p>
          <a:endParaRPr lang="en-US"/>
        </a:p>
      </dgm:t>
    </dgm:pt>
    <dgm:pt modelId="{D1A411B9-0DA5-4268-93ED-D7BC5EFA3092}" type="pres">
      <dgm:prSet presAssocID="{B1AECD2B-34A6-4D3C-B976-051738ECA9AB}" presName="composite2" presStyleCnt="0"/>
      <dgm:spPr/>
      <dgm:t>
        <a:bodyPr/>
        <a:lstStyle/>
        <a:p>
          <a:endParaRPr lang="en-US"/>
        </a:p>
      </dgm:t>
    </dgm:pt>
    <dgm:pt modelId="{25D3BC04-7260-471D-BB82-155E8370C95A}" type="pres">
      <dgm:prSet presAssocID="{B1AECD2B-34A6-4D3C-B976-051738ECA9AB}" presName="image2" presStyleLbl="node2" presStyleIdx="0" presStyleCnt="2"/>
      <dgm:spPr/>
      <dgm:t>
        <a:bodyPr/>
        <a:lstStyle/>
        <a:p>
          <a:endParaRPr lang="en-US"/>
        </a:p>
      </dgm:t>
    </dgm:pt>
    <dgm:pt modelId="{FEEF13E4-25D9-4008-B5B9-8401060388B2}" type="pres">
      <dgm:prSet presAssocID="{B1AECD2B-34A6-4D3C-B976-051738ECA9AB}" presName="text2" presStyleLbl="revTx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8855EC1-7D81-4D38-BC8F-160019178CAB}" type="pres">
      <dgm:prSet presAssocID="{B1AECD2B-34A6-4D3C-B976-051738ECA9AB}" presName="hierChild3" presStyleCnt="0"/>
      <dgm:spPr/>
      <dgm:t>
        <a:bodyPr/>
        <a:lstStyle/>
        <a:p>
          <a:endParaRPr lang="en-US"/>
        </a:p>
      </dgm:t>
    </dgm:pt>
    <dgm:pt modelId="{5BC9FD8E-4F9A-4BCB-8DB4-C011E1440F98}" type="pres">
      <dgm:prSet presAssocID="{D2E05575-D4AB-4BF8-8A31-2B4B3A2347CD}" presName="Name17" presStyleLbl="parChTrans1D3" presStyleIdx="0" presStyleCnt="2"/>
      <dgm:spPr/>
      <dgm:t>
        <a:bodyPr/>
        <a:lstStyle/>
        <a:p>
          <a:endParaRPr lang="en-US"/>
        </a:p>
      </dgm:t>
    </dgm:pt>
    <dgm:pt modelId="{8C71549B-DB15-441B-9DC0-89688487DEB5}" type="pres">
      <dgm:prSet presAssocID="{E36A8F7A-ACB1-40B0-8F2F-40E77A1DE895}" presName="hierRoot3" presStyleCnt="0"/>
      <dgm:spPr/>
      <dgm:t>
        <a:bodyPr/>
        <a:lstStyle/>
        <a:p>
          <a:endParaRPr lang="en-US"/>
        </a:p>
      </dgm:t>
    </dgm:pt>
    <dgm:pt modelId="{B5C2D79C-9854-4C3B-A87D-D162048A1F29}" type="pres">
      <dgm:prSet presAssocID="{E36A8F7A-ACB1-40B0-8F2F-40E77A1DE895}" presName="composite3" presStyleCnt="0"/>
      <dgm:spPr/>
      <dgm:t>
        <a:bodyPr/>
        <a:lstStyle/>
        <a:p>
          <a:endParaRPr lang="en-US"/>
        </a:p>
      </dgm:t>
    </dgm:pt>
    <dgm:pt modelId="{120BA941-E734-4AE5-8B19-7201080A7F87}" type="pres">
      <dgm:prSet presAssocID="{E36A8F7A-ACB1-40B0-8F2F-40E77A1DE895}" presName="image3" presStyleLbl="node3" presStyleIdx="0" presStyleCnt="2"/>
      <dgm:spPr/>
      <dgm:t>
        <a:bodyPr/>
        <a:lstStyle/>
        <a:p>
          <a:endParaRPr lang="en-US"/>
        </a:p>
      </dgm:t>
    </dgm:pt>
    <dgm:pt modelId="{8FDB8E8B-DEE3-4B9A-9992-8FB493B79095}" type="pres">
      <dgm:prSet presAssocID="{E36A8F7A-ACB1-40B0-8F2F-40E77A1DE895}" presName="text3" presStyleLbl="revTx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EEF585-284A-4E12-8F61-E186FABC1C77}" type="pres">
      <dgm:prSet presAssocID="{E36A8F7A-ACB1-40B0-8F2F-40E77A1DE895}" presName="hierChild4" presStyleCnt="0"/>
      <dgm:spPr/>
      <dgm:t>
        <a:bodyPr/>
        <a:lstStyle/>
        <a:p>
          <a:endParaRPr lang="en-US"/>
        </a:p>
      </dgm:t>
    </dgm:pt>
    <dgm:pt modelId="{A20BF0F8-FF4B-4070-8837-B6BEFDD8A20A}" type="pres">
      <dgm:prSet presAssocID="{B8E45C98-3120-455B-9DFC-E45DB2CCAFC8}" presName="Name17" presStyleLbl="parChTrans1D3" presStyleIdx="1" presStyleCnt="2"/>
      <dgm:spPr/>
      <dgm:t>
        <a:bodyPr/>
        <a:lstStyle/>
        <a:p>
          <a:endParaRPr lang="en-US"/>
        </a:p>
      </dgm:t>
    </dgm:pt>
    <dgm:pt modelId="{C0458175-0ED8-4DF6-8AB7-6C5373154E7E}" type="pres">
      <dgm:prSet presAssocID="{057DA45E-1D4F-4634-A069-7226C46A0BA7}" presName="hierRoot3" presStyleCnt="0"/>
      <dgm:spPr/>
      <dgm:t>
        <a:bodyPr/>
        <a:lstStyle/>
        <a:p>
          <a:endParaRPr lang="en-US"/>
        </a:p>
      </dgm:t>
    </dgm:pt>
    <dgm:pt modelId="{A25A6974-D873-4481-8519-E34895EE0274}" type="pres">
      <dgm:prSet presAssocID="{057DA45E-1D4F-4634-A069-7226C46A0BA7}" presName="composite3" presStyleCnt="0"/>
      <dgm:spPr/>
      <dgm:t>
        <a:bodyPr/>
        <a:lstStyle/>
        <a:p>
          <a:endParaRPr lang="en-US"/>
        </a:p>
      </dgm:t>
    </dgm:pt>
    <dgm:pt modelId="{69F30869-88CB-484F-BD07-4C0EAF799161}" type="pres">
      <dgm:prSet presAssocID="{057DA45E-1D4F-4634-A069-7226C46A0BA7}" presName="image3" presStyleLbl="node3" presStyleIdx="1" presStyleCnt="2"/>
      <dgm:spPr/>
      <dgm:t>
        <a:bodyPr/>
        <a:lstStyle/>
        <a:p>
          <a:endParaRPr lang="en-US"/>
        </a:p>
      </dgm:t>
    </dgm:pt>
    <dgm:pt modelId="{D8D7FFD2-9F00-42F1-A733-AFDC79EAA434}" type="pres">
      <dgm:prSet presAssocID="{057DA45E-1D4F-4634-A069-7226C46A0BA7}" presName="text3" presStyleLbl="revTx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1C3DE6A-0C27-46D3-AB54-1CD74486CF94}" type="pres">
      <dgm:prSet presAssocID="{057DA45E-1D4F-4634-A069-7226C46A0BA7}" presName="hierChild4" presStyleCnt="0"/>
      <dgm:spPr/>
      <dgm:t>
        <a:bodyPr/>
        <a:lstStyle/>
        <a:p>
          <a:endParaRPr lang="en-US"/>
        </a:p>
      </dgm:t>
    </dgm:pt>
    <dgm:pt modelId="{D10E353C-D0BE-461F-B84A-4D3298ADC5E7}" type="pres">
      <dgm:prSet presAssocID="{7EC2891B-FBFD-4AC8-B705-259E7DA172B3}" presName="Name10" presStyleLbl="parChTrans1D2" presStyleIdx="1" presStyleCnt="2"/>
      <dgm:spPr/>
      <dgm:t>
        <a:bodyPr/>
        <a:lstStyle/>
        <a:p>
          <a:endParaRPr lang="en-US"/>
        </a:p>
      </dgm:t>
    </dgm:pt>
    <dgm:pt modelId="{BAEAAC76-8A6F-41B6-BE46-DB5387761BFE}" type="pres">
      <dgm:prSet presAssocID="{8D020225-37D5-412F-9C4D-FEAD6B23F687}" presName="hierRoot2" presStyleCnt="0"/>
      <dgm:spPr/>
      <dgm:t>
        <a:bodyPr/>
        <a:lstStyle/>
        <a:p>
          <a:endParaRPr lang="en-US"/>
        </a:p>
      </dgm:t>
    </dgm:pt>
    <dgm:pt modelId="{E0855561-0215-4792-930D-93744A05C565}" type="pres">
      <dgm:prSet presAssocID="{8D020225-37D5-412F-9C4D-FEAD6B23F687}" presName="composite2" presStyleCnt="0"/>
      <dgm:spPr/>
      <dgm:t>
        <a:bodyPr/>
        <a:lstStyle/>
        <a:p>
          <a:endParaRPr lang="en-US"/>
        </a:p>
      </dgm:t>
    </dgm:pt>
    <dgm:pt modelId="{E081B3EF-311F-49B1-B841-A7EC9261DAB4}" type="pres">
      <dgm:prSet presAssocID="{8D020225-37D5-412F-9C4D-FEAD6B23F687}" presName="image2" presStyleLbl="node2" presStyleIdx="1" presStyleCnt="2"/>
      <dgm:spPr/>
      <dgm:t>
        <a:bodyPr/>
        <a:lstStyle/>
        <a:p>
          <a:endParaRPr lang="en-US"/>
        </a:p>
      </dgm:t>
    </dgm:pt>
    <dgm:pt modelId="{BC23BA9A-0C68-4A1D-B3FB-4795F0C7FCC1}" type="pres">
      <dgm:prSet presAssocID="{8D020225-37D5-412F-9C4D-FEAD6B23F687}" presName="text2" presStyleLbl="revTx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FB3470-C674-4555-BA67-6E457CC0F6FD}" type="pres">
      <dgm:prSet presAssocID="{8D020225-37D5-412F-9C4D-FEAD6B23F687}" presName="hierChild3" presStyleCnt="0"/>
      <dgm:spPr/>
      <dgm:t>
        <a:bodyPr/>
        <a:lstStyle/>
        <a:p>
          <a:endParaRPr lang="en-US"/>
        </a:p>
      </dgm:t>
    </dgm:pt>
  </dgm:ptLst>
  <dgm:cxnLst>
    <dgm:cxn modelId="{4A1B85EF-8158-4B75-8D98-9D87F48BF3CB}" type="presOf" srcId="{057DA45E-1D4F-4634-A069-7226C46A0BA7}" destId="{D8D7FFD2-9F00-42F1-A733-AFDC79EAA434}" srcOrd="0" destOrd="0" presId="urn:microsoft.com/office/officeart/2009/layout/CirclePictureHierarchy"/>
    <dgm:cxn modelId="{04F2530A-BCA1-4AC4-B9F1-FB91067A5E80}" type="presOf" srcId="{B1AECD2B-34A6-4D3C-B976-051738ECA9AB}" destId="{FEEF13E4-25D9-4008-B5B9-8401060388B2}" srcOrd="0" destOrd="0" presId="urn:microsoft.com/office/officeart/2009/layout/CirclePictureHierarchy"/>
    <dgm:cxn modelId="{853B21D4-7720-4FD7-B3ED-62ADD1A8754B}" type="presOf" srcId="{E36A8F7A-ACB1-40B0-8F2F-40E77A1DE895}" destId="{8FDB8E8B-DEE3-4B9A-9992-8FB493B79095}" srcOrd="0" destOrd="0" presId="urn:microsoft.com/office/officeart/2009/layout/CirclePictureHierarchy"/>
    <dgm:cxn modelId="{8E7E4CBF-0CE5-4CD9-9916-42EFF2C2C09D}" type="presOf" srcId="{8D6586F7-3CBA-4384-9EE2-30929BB0A1F0}" destId="{3A7B38DF-BC78-441E-A50D-413917F11258}" srcOrd="0" destOrd="0" presId="urn:microsoft.com/office/officeart/2009/layout/CirclePictureHierarchy"/>
    <dgm:cxn modelId="{B2390234-E3BF-4325-8BB7-61E9ED2B8F67}" srcId="{8D6586F7-3CBA-4384-9EE2-30929BB0A1F0}" destId="{9137E266-9077-4AD9-9A36-213A26FF30F7}" srcOrd="0" destOrd="0" parTransId="{4F3FF5AB-60B0-4025-AECD-D3E6CEC5D24F}" sibTransId="{D311B6ED-14CC-4CF1-8F26-8E34EF3A1991}"/>
    <dgm:cxn modelId="{051BBB6A-8CD4-4C04-BEEF-B3D0727E6C31}" srcId="{9137E266-9077-4AD9-9A36-213A26FF30F7}" destId="{8D020225-37D5-412F-9C4D-FEAD6B23F687}" srcOrd="1" destOrd="0" parTransId="{7EC2891B-FBFD-4AC8-B705-259E7DA172B3}" sibTransId="{FC49D0C9-8956-4893-A5EF-8FA220A261B0}"/>
    <dgm:cxn modelId="{84CD8354-B31F-47A1-A00F-CDEFD5B3122A}" type="presOf" srcId="{9137E266-9077-4AD9-9A36-213A26FF30F7}" destId="{FC22923F-EA19-4395-9DDF-0157D4EDE86A}" srcOrd="0" destOrd="0" presId="urn:microsoft.com/office/officeart/2009/layout/CirclePictureHierarchy"/>
    <dgm:cxn modelId="{D57BA63A-BD82-4B42-8BFE-7F5AEEB353B8}" type="presOf" srcId="{B8E45C98-3120-455B-9DFC-E45DB2CCAFC8}" destId="{A20BF0F8-FF4B-4070-8837-B6BEFDD8A20A}" srcOrd="0" destOrd="0" presId="urn:microsoft.com/office/officeart/2009/layout/CirclePictureHierarchy"/>
    <dgm:cxn modelId="{B90C7BC2-89A9-47F2-92D0-88FBF68C8596}" type="presOf" srcId="{FD84B16E-2F96-4ED5-9216-EBF4BD3AB461}" destId="{EB63F771-5269-40FB-8095-C4573AB3017C}" srcOrd="0" destOrd="0" presId="urn:microsoft.com/office/officeart/2009/layout/CirclePictureHierarchy"/>
    <dgm:cxn modelId="{74CF38C0-A307-4E88-BD9D-732A9BD5274A}" type="presOf" srcId="{8D020225-37D5-412F-9C4D-FEAD6B23F687}" destId="{BC23BA9A-0C68-4A1D-B3FB-4795F0C7FCC1}" srcOrd="0" destOrd="0" presId="urn:microsoft.com/office/officeart/2009/layout/CirclePictureHierarchy"/>
    <dgm:cxn modelId="{9D1BFB2D-39B6-4C1A-9F39-7ED023B1B194}" type="presOf" srcId="{7EC2891B-FBFD-4AC8-B705-259E7DA172B3}" destId="{D10E353C-D0BE-461F-B84A-4D3298ADC5E7}" srcOrd="0" destOrd="0" presId="urn:microsoft.com/office/officeart/2009/layout/CirclePictureHierarchy"/>
    <dgm:cxn modelId="{83CB7D07-6ABC-4138-9871-AFB66D84A02D}" type="presOf" srcId="{D2E05575-D4AB-4BF8-8A31-2B4B3A2347CD}" destId="{5BC9FD8E-4F9A-4BCB-8DB4-C011E1440F98}" srcOrd="0" destOrd="0" presId="urn:microsoft.com/office/officeart/2009/layout/CirclePictureHierarchy"/>
    <dgm:cxn modelId="{B1A5130F-4C9B-448E-8E9B-08E429C07145}" srcId="{B1AECD2B-34A6-4D3C-B976-051738ECA9AB}" destId="{E36A8F7A-ACB1-40B0-8F2F-40E77A1DE895}" srcOrd="0" destOrd="0" parTransId="{D2E05575-D4AB-4BF8-8A31-2B4B3A2347CD}" sibTransId="{289D7698-8F15-4870-836A-DF803D636E84}"/>
    <dgm:cxn modelId="{FDC1FE24-DEB9-404A-87DC-806176379DF5}" srcId="{B1AECD2B-34A6-4D3C-B976-051738ECA9AB}" destId="{057DA45E-1D4F-4634-A069-7226C46A0BA7}" srcOrd="1" destOrd="0" parTransId="{B8E45C98-3120-455B-9DFC-E45DB2CCAFC8}" sibTransId="{65C6D448-BBC4-4F77-A93F-E5005600970B}"/>
    <dgm:cxn modelId="{7DD33DE8-C870-4063-9E87-1551F0E0F695}" srcId="{9137E266-9077-4AD9-9A36-213A26FF30F7}" destId="{B1AECD2B-34A6-4D3C-B976-051738ECA9AB}" srcOrd="0" destOrd="0" parTransId="{FD84B16E-2F96-4ED5-9216-EBF4BD3AB461}" sibTransId="{409434DB-EB7B-4651-884C-AB0993CD39C9}"/>
    <dgm:cxn modelId="{F58F1DA5-9A65-4C6C-944C-CFD3650D0C5D}" type="presParOf" srcId="{3A7B38DF-BC78-441E-A50D-413917F11258}" destId="{4BE25B6B-9242-454B-82BF-7BCC32D3C7A0}" srcOrd="0" destOrd="0" presId="urn:microsoft.com/office/officeart/2009/layout/CirclePictureHierarchy"/>
    <dgm:cxn modelId="{3E58B918-D0CF-4704-9174-D739579A45F9}" type="presParOf" srcId="{4BE25B6B-9242-454B-82BF-7BCC32D3C7A0}" destId="{13FDCA1D-E48D-4B02-A544-8E66C4451339}" srcOrd="0" destOrd="0" presId="urn:microsoft.com/office/officeart/2009/layout/CirclePictureHierarchy"/>
    <dgm:cxn modelId="{6BE8A252-D7DF-4BB8-B139-F9BD5FCAFB06}" type="presParOf" srcId="{13FDCA1D-E48D-4B02-A544-8E66C4451339}" destId="{19ED2D95-CCD3-4CC9-BA84-A612F14D0679}" srcOrd="0" destOrd="0" presId="urn:microsoft.com/office/officeart/2009/layout/CirclePictureHierarchy"/>
    <dgm:cxn modelId="{FB36BD2F-F73D-48F0-A781-C7BF397AC5CB}" type="presParOf" srcId="{13FDCA1D-E48D-4B02-A544-8E66C4451339}" destId="{FC22923F-EA19-4395-9DDF-0157D4EDE86A}" srcOrd="1" destOrd="0" presId="urn:microsoft.com/office/officeart/2009/layout/CirclePictureHierarchy"/>
    <dgm:cxn modelId="{92891471-5B03-4F1F-BF5A-FAEEB29A1257}" type="presParOf" srcId="{4BE25B6B-9242-454B-82BF-7BCC32D3C7A0}" destId="{DC66D7F2-0807-4915-B658-E456CCE75A0B}" srcOrd="1" destOrd="0" presId="urn:microsoft.com/office/officeart/2009/layout/CirclePictureHierarchy"/>
    <dgm:cxn modelId="{29EF30C4-8CA9-49BD-A130-479DFF7ACB63}" type="presParOf" srcId="{DC66D7F2-0807-4915-B658-E456CCE75A0B}" destId="{EB63F771-5269-40FB-8095-C4573AB3017C}" srcOrd="0" destOrd="0" presId="urn:microsoft.com/office/officeart/2009/layout/CirclePictureHierarchy"/>
    <dgm:cxn modelId="{3F6731B8-B786-4832-AE3F-47FCA9EEBBCA}" type="presParOf" srcId="{DC66D7F2-0807-4915-B658-E456CCE75A0B}" destId="{4708B440-8C48-416F-9467-E345A49174E5}" srcOrd="1" destOrd="0" presId="urn:microsoft.com/office/officeart/2009/layout/CirclePictureHierarchy"/>
    <dgm:cxn modelId="{D0803212-006E-4A9C-A6A8-86B2E4D8D24A}" type="presParOf" srcId="{4708B440-8C48-416F-9467-E345A49174E5}" destId="{D1A411B9-0DA5-4268-93ED-D7BC5EFA3092}" srcOrd="0" destOrd="0" presId="urn:microsoft.com/office/officeart/2009/layout/CirclePictureHierarchy"/>
    <dgm:cxn modelId="{3BBED2A3-3061-4AAA-8888-93952C210E71}" type="presParOf" srcId="{D1A411B9-0DA5-4268-93ED-D7BC5EFA3092}" destId="{25D3BC04-7260-471D-BB82-155E8370C95A}" srcOrd="0" destOrd="0" presId="urn:microsoft.com/office/officeart/2009/layout/CirclePictureHierarchy"/>
    <dgm:cxn modelId="{0B253593-1874-43B0-A6CF-EEE8B9CFA8D7}" type="presParOf" srcId="{D1A411B9-0DA5-4268-93ED-D7BC5EFA3092}" destId="{FEEF13E4-25D9-4008-B5B9-8401060388B2}" srcOrd="1" destOrd="0" presId="urn:microsoft.com/office/officeart/2009/layout/CirclePictureHierarchy"/>
    <dgm:cxn modelId="{024CAA22-42DE-4567-A38B-36EEB0942A4A}" type="presParOf" srcId="{4708B440-8C48-416F-9467-E345A49174E5}" destId="{38855EC1-7D81-4D38-BC8F-160019178CAB}" srcOrd="1" destOrd="0" presId="urn:microsoft.com/office/officeart/2009/layout/CirclePictureHierarchy"/>
    <dgm:cxn modelId="{10079447-FFB0-4295-973E-A510ACB2F65D}" type="presParOf" srcId="{38855EC1-7D81-4D38-BC8F-160019178CAB}" destId="{5BC9FD8E-4F9A-4BCB-8DB4-C011E1440F98}" srcOrd="0" destOrd="0" presId="urn:microsoft.com/office/officeart/2009/layout/CirclePictureHierarchy"/>
    <dgm:cxn modelId="{3F116674-4BD9-4EBB-A1EF-34474D350E3D}" type="presParOf" srcId="{38855EC1-7D81-4D38-BC8F-160019178CAB}" destId="{8C71549B-DB15-441B-9DC0-89688487DEB5}" srcOrd="1" destOrd="0" presId="urn:microsoft.com/office/officeart/2009/layout/CirclePictureHierarchy"/>
    <dgm:cxn modelId="{5753031A-4E78-4DDC-BB86-82CD4EC55951}" type="presParOf" srcId="{8C71549B-DB15-441B-9DC0-89688487DEB5}" destId="{B5C2D79C-9854-4C3B-A87D-D162048A1F29}" srcOrd="0" destOrd="0" presId="urn:microsoft.com/office/officeart/2009/layout/CirclePictureHierarchy"/>
    <dgm:cxn modelId="{41E85F65-6300-452D-B66D-2A00E8AEB861}" type="presParOf" srcId="{B5C2D79C-9854-4C3B-A87D-D162048A1F29}" destId="{120BA941-E734-4AE5-8B19-7201080A7F87}" srcOrd="0" destOrd="0" presId="urn:microsoft.com/office/officeart/2009/layout/CirclePictureHierarchy"/>
    <dgm:cxn modelId="{383EC378-DFD7-4F18-AF33-8E93325E6278}" type="presParOf" srcId="{B5C2D79C-9854-4C3B-A87D-D162048A1F29}" destId="{8FDB8E8B-DEE3-4B9A-9992-8FB493B79095}" srcOrd="1" destOrd="0" presId="urn:microsoft.com/office/officeart/2009/layout/CirclePictureHierarchy"/>
    <dgm:cxn modelId="{B0D1D9EC-C82B-4E9F-850D-173CB6CAEEBD}" type="presParOf" srcId="{8C71549B-DB15-441B-9DC0-89688487DEB5}" destId="{AEEEF585-284A-4E12-8F61-E186FABC1C77}" srcOrd="1" destOrd="0" presId="urn:microsoft.com/office/officeart/2009/layout/CirclePictureHierarchy"/>
    <dgm:cxn modelId="{8F17FC42-AD6F-494A-B827-71087A392B58}" type="presParOf" srcId="{38855EC1-7D81-4D38-BC8F-160019178CAB}" destId="{A20BF0F8-FF4B-4070-8837-B6BEFDD8A20A}" srcOrd="2" destOrd="0" presId="urn:microsoft.com/office/officeart/2009/layout/CirclePictureHierarchy"/>
    <dgm:cxn modelId="{733FE0F4-FB21-4528-9DCB-FEC3C0EC2CE8}" type="presParOf" srcId="{38855EC1-7D81-4D38-BC8F-160019178CAB}" destId="{C0458175-0ED8-4DF6-8AB7-6C5373154E7E}" srcOrd="3" destOrd="0" presId="urn:microsoft.com/office/officeart/2009/layout/CirclePictureHierarchy"/>
    <dgm:cxn modelId="{EDD6B2B0-935B-4EDD-A8FA-4098F050B0FF}" type="presParOf" srcId="{C0458175-0ED8-4DF6-8AB7-6C5373154E7E}" destId="{A25A6974-D873-4481-8519-E34895EE0274}" srcOrd="0" destOrd="0" presId="urn:microsoft.com/office/officeart/2009/layout/CirclePictureHierarchy"/>
    <dgm:cxn modelId="{262EEE3B-7067-4904-8264-55836E03FACB}" type="presParOf" srcId="{A25A6974-D873-4481-8519-E34895EE0274}" destId="{69F30869-88CB-484F-BD07-4C0EAF799161}" srcOrd="0" destOrd="0" presId="urn:microsoft.com/office/officeart/2009/layout/CirclePictureHierarchy"/>
    <dgm:cxn modelId="{70319949-5B92-4916-801B-51C1B45E11F6}" type="presParOf" srcId="{A25A6974-D873-4481-8519-E34895EE0274}" destId="{D8D7FFD2-9F00-42F1-A733-AFDC79EAA434}" srcOrd="1" destOrd="0" presId="urn:microsoft.com/office/officeart/2009/layout/CirclePictureHierarchy"/>
    <dgm:cxn modelId="{6755AED0-4AEC-4FE0-9EDE-177C5FE7530D}" type="presParOf" srcId="{C0458175-0ED8-4DF6-8AB7-6C5373154E7E}" destId="{01C3DE6A-0C27-46D3-AB54-1CD74486CF94}" srcOrd="1" destOrd="0" presId="urn:microsoft.com/office/officeart/2009/layout/CirclePictureHierarchy"/>
    <dgm:cxn modelId="{0BAC9514-4A86-4151-B019-2AD25070EF25}" type="presParOf" srcId="{DC66D7F2-0807-4915-B658-E456CCE75A0B}" destId="{D10E353C-D0BE-461F-B84A-4D3298ADC5E7}" srcOrd="2" destOrd="0" presId="urn:microsoft.com/office/officeart/2009/layout/CirclePictureHierarchy"/>
    <dgm:cxn modelId="{43000AEA-AED7-44EA-9674-B746253BA918}" type="presParOf" srcId="{DC66D7F2-0807-4915-B658-E456CCE75A0B}" destId="{BAEAAC76-8A6F-41B6-BE46-DB5387761BFE}" srcOrd="3" destOrd="0" presId="urn:microsoft.com/office/officeart/2009/layout/CirclePictureHierarchy"/>
    <dgm:cxn modelId="{531FD81B-1418-4D17-AD1B-B65488027A67}" type="presParOf" srcId="{BAEAAC76-8A6F-41B6-BE46-DB5387761BFE}" destId="{E0855561-0215-4792-930D-93744A05C565}" srcOrd="0" destOrd="0" presId="urn:microsoft.com/office/officeart/2009/layout/CirclePictureHierarchy"/>
    <dgm:cxn modelId="{B5212BF5-B02F-42C3-84DA-760C57B5A797}" type="presParOf" srcId="{E0855561-0215-4792-930D-93744A05C565}" destId="{E081B3EF-311F-49B1-B841-A7EC9261DAB4}" srcOrd="0" destOrd="0" presId="urn:microsoft.com/office/officeart/2009/layout/CirclePictureHierarchy"/>
    <dgm:cxn modelId="{D7C861C9-D1FF-4AE3-84B2-0B2D36FFD7F0}" type="presParOf" srcId="{E0855561-0215-4792-930D-93744A05C565}" destId="{BC23BA9A-0C68-4A1D-B3FB-4795F0C7FCC1}" srcOrd="1" destOrd="0" presId="urn:microsoft.com/office/officeart/2009/layout/CirclePictureHierarchy"/>
    <dgm:cxn modelId="{5CC16456-FD4E-49EE-B6D6-879C655010C3}" type="presParOf" srcId="{BAEAAC76-8A6F-41B6-BE46-DB5387761BFE}" destId="{94FB3470-C674-4555-BA67-6E457CC0F6FD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0E353C-D0BE-461F-B84A-4D3298ADC5E7}">
      <dsp:nvSpPr>
        <dsp:cNvPr id="0" name=""/>
        <dsp:cNvSpPr/>
      </dsp:nvSpPr>
      <dsp:spPr>
        <a:xfrm>
          <a:off x="4419604" y="2376605"/>
          <a:ext cx="1642916" cy="2467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070"/>
              </a:lnTo>
              <a:lnTo>
                <a:pt x="1642916" y="42070"/>
              </a:lnTo>
              <a:lnTo>
                <a:pt x="1642916" y="2467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0BF0F8-FF4B-4070-8837-B6BEFDD8A20A}">
      <dsp:nvSpPr>
        <dsp:cNvPr id="0" name=""/>
        <dsp:cNvSpPr/>
      </dsp:nvSpPr>
      <dsp:spPr>
        <a:xfrm>
          <a:off x="2460553" y="3933140"/>
          <a:ext cx="1800984" cy="4125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931"/>
              </a:lnTo>
              <a:lnTo>
                <a:pt x="1800984" y="207931"/>
              </a:lnTo>
              <a:lnTo>
                <a:pt x="1800984" y="4125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C9FD8E-4F9A-4BCB-8DB4-C011E1440F98}">
      <dsp:nvSpPr>
        <dsp:cNvPr id="0" name=""/>
        <dsp:cNvSpPr/>
      </dsp:nvSpPr>
      <dsp:spPr>
        <a:xfrm>
          <a:off x="659569" y="3933140"/>
          <a:ext cx="1800984" cy="412589"/>
        </a:xfrm>
        <a:custGeom>
          <a:avLst/>
          <a:gdLst/>
          <a:ahLst/>
          <a:cxnLst/>
          <a:rect l="0" t="0" r="0" b="0"/>
          <a:pathLst>
            <a:path>
              <a:moveTo>
                <a:pt x="1800984" y="0"/>
              </a:moveTo>
              <a:lnTo>
                <a:pt x="1800984" y="207931"/>
              </a:lnTo>
              <a:lnTo>
                <a:pt x="0" y="207931"/>
              </a:lnTo>
              <a:lnTo>
                <a:pt x="0" y="4125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63F771-5269-40FB-8095-C4573AB3017C}">
      <dsp:nvSpPr>
        <dsp:cNvPr id="0" name=""/>
        <dsp:cNvSpPr/>
      </dsp:nvSpPr>
      <dsp:spPr>
        <a:xfrm>
          <a:off x="2460553" y="2376605"/>
          <a:ext cx="1959051" cy="246728"/>
        </a:xfrm>
        <a:custGeom>
          <a:avLst/>
          <a:gdLst/>
          <a:ahLst/>
          <a:cxnLst/>
          <a:rect l="0" t="0" r="0" b="0"/>
          <a:pathLst>
            <a:path>
              <a:moveTo>
                <a:pt x="1959051" y="0"/>
              </a:moveTo>
              <a:lnTo>
                <a:pt x="1959051" y="42070"/>
              </a:lnTo>
              <a:lnTo>
                <a:pt x="0" y="42070"/>
              </a:lnTo>
              <a:lnTo>
                <a:pt x="0" y="2467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D2D95-CCD3-4CC9-BA84-A612F14D0679}">
      <dsp:nvSpPr>
        <dsp:cNvPr id="0" name=""/>
        <dsp:cNvSpPr/>
      </dsp:nvSpPr>
      <dsp:spPr>
        <a:xfrm>
          <a:off x="3764701" y="1066799"/>
          <a:ext cx="1309806" cy="13098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22923F-EA19-4395-9DDF-0157D4EDE86A}">
      <dsp:nvSpPr>
        <dsp:cNvPr id="0" name=""/>
        <dsp:cNvSpPr/>
      </dsp:nvSpPr>
      <dsp:spPr>
        <a:xfrm>
          <a:off x="5181597" y="838198"/>
          <a:ext cx="1964709" cy="13098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 smtClean="0">
              <a:latin typeface="NikoshBAN" pitchFamily="2" charset="0"/>
              <a:cs typeface="NikoshBAN" pitchFamily="2" charset="0"/>
            </a:rPr>
            <a:t>বাস্তব</a:t>
          </a:r>
          <a:r>
            <a:rPr lang="en-US" sz="3600" kern="1200" dirty="0" smtClean="0">
              <a:latin typeface="NikoshBAN" pitchFamily="2" charset="0"/>
              <a:cs typeface="NikoshBAN" pitchFamily="2" charset="0"/>
            </a:rPr>
            <a:t> </a:t>
          </a:r>
          <a:r>
            <a:rPr lang="en-US" sz="3600" kern="1200" dirty="0" err="1" smtClean="0">
              <a:latin typeface="NikoshBAN" pitchFamily="2" charset="0"/>
              <a:cs typeface="NikoshBAN" pitchFamily="2" charset="0"/>
            </a:rPr>
            <a:t>সংখ্যা</a:t>
          </a:r>
          <a:r>
            <a:rPr lang="en-US" sz="3600" kern="1200" dirty="0" smtClean="0">
              <a:latin typeface="NikoshBAN" pitchFamily="2" charset="0"/>
              <a:cs typeface="NikoshBAN" pitchFamily="2" charset="0"/>
            </a:rPr>
            <a:t>(R)</a:t>
          </a:r>
          <a:endParaRPr lang="en-US" sz="3600" kern="1200" dirty="0">
            <a:latin typeface="NikoshBAN" pitchFamily="2" charset="0"/>
            <a:cs typeface="NikoshBAN" pitchFamily="2" charset="0"/>
          </a:endParaRPr>
        </a:p>
      </dsp:txBody>
      <dsp:txXfrm>
        <a:off x="5181597" y="838198"/>
        <a:ext cx="1964709" cy="1309806"/>
      </dsp:txXfrm>
    </dsp:sp>
    <dsp:sp modelId="{25D3BC04-7260-471D-BB82-155E8370C95A}">
      <dsp:nvSpPr>
        <dsp:cNvPr id="0" name=""/>
        <dsp:cNvSpPr/>
      </dsp:nvSpPr>
      <dsp:spPr>
        <a:xfrm>
          <a:off x="1805649" y="2623333"/>
          <a:ext cx="1309806" cy="13098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EF13E4-25D9-4008-B5B9-8401060388B2}">
      <dsp:nvSpPr>
        <dsp:cNvPr id="0" name=""/>
        <dsp:cNvSpPr/>
      </dsp:nvSpPr>
      <dsp:spPr>
        <a:xfrm>
          <a:off x="3115456" y="2620059"/>
          <a:ext cx="1964709" cy="13098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 smtClean="0">
              <a:latin typeface="NikoshBAN" pitchFamily="2" charset="0"/>
              <a:cs typeface="NikoshBAN" pitchFamily="2" charset="0"/>
            </a:rPr>
            <a:t>মূলদ</a:t>
          </a:r>
          <a:r>
            <a:rPr lang="en-US" sz="3600" kern="1200" dirty="0" smtClean="0">
              <a:latin typeface="NikoshBAN" pitchFamily="2" charset="0"/>
              <a:cs typeface="NikoshBAN" pitchFamily="2" charset="0"/>
            </a:rPr>
            <a:t> </a:t>
          </a:r>
          <a:r>
            <a:rPr lang="en-US" sz="3600" kern="1200" dirty="0" err="1" smtClean="0">
              <a:latin typeface="NikoshBAN" pitchFamily="2" charset="0"/>
              <a:cs typeface="NikoshBAN" pitchFamily="2" charset="0"/>
            </a:rPr>
            <a:t>রাশি</a:t>
          </a:r>
          <a:r>
            <a:rPr lang="en-US" sz="3600" kern="1200" dirty="0" smtClean="0">
              <a:latin typeface="NikoshBAN" pitchFamily="2" charset="0"/>
              <a:cs typeface="NikoshBAN" pitchFamily="2" charset="0"/>
            </a:rPr>
            <a:t> (Q)</a:t>
          </a:r>
          <a:endParaRPr lang="en-US" sz="3600" kern="1200" dirty="0">
            <a:latin typeface="NikoshBAN" pitchFamily="2" charset="0"/>
            <a:cs typeface="NikoshBAN" pitchFamily="2" charset="0"/>
          </a:endParaRPr>
        </a:p>
      </dsp:txBody>
      <dsp:txXfrm>
        <a:off x="3115456" y="2620059"/>
        <a:ext cx="1964709" cy="1309806"/>
      </dsp:txXfrm>
    </dsp:sp>
    <dsp:sp modelId="{120BA941-E734-4AE5-8B19-7201080A7F87}">
      <dsp:nvSpPr>
        <dsp:cNvPr id="0" name=""/>
        <dsp:cNvSpPr/>
      </dsp:nvSpPr>
      <dsp:spPr>
        <a:xfrm>
          <a:off x="4665" y="4345729"/>
          <a:ext cx="1309806" cy="13098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DB8E8B-DEE3-4B9A-9992-8FB493B79095}">
      <dsp:nvSpPr>
        <dsp:cNvPr id="0" name=""/>
        <dsp:cNvSpPr/>
      </dsp:nvSpPr>
      <dsp:spPr>
        <a:xfrm>
          <a:off x="1314472" y="4342455"/>
          <a:ext cx="1964709" cy="13098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 smtClean="0">
              <a:latin typeface="NikoshBAN" pitchFamily="2" charset="0"/>
              <a:cs typeface="NikoshBAN" pitchFamily="2" charset="0"/>
            </a:rPr>
            <a:t>পূর্ণ</a:t>
          </a:r>
          <a:r>
            <a:rPr lang="en-US" sz="3600" kern="1200" dirty="0" smtClean="0">
              <a:latin typeface="NikoshBAN" pitchFamily="2" charset="0"/>
              <a:cs typeface="NikoshBAN" pitchFamily="2" charset="0"/>
            </a:rPr>
            <a:t> </a:t>
          </a:r>
          <a:r>
            <a:rPr lang="en-US" sz="3600" kern="1200" dirty="0" err="1" smtClean="0">
              <a:latin typeface="NikoshBAN" pitchFamily="2" charset="0"/>
              <a:cs typeface="NikoshBAN" pitchFamily="2" charset="0"/>
            </a:rPr>
            <a:t>সংখ্যা</a:t>
          </a:r>
          <a:r>
            <a:rPr lang="en-US" sz="3600" kern="1200" dirty="0" smtClean="0">
              <a:latin typeface="NikoshBAN" pitchFamily="2" charset="0"/>
              <a:cs typeface="NikoshBAN" pitchFamily="2" charset="0"/>
            </a:rPr>
            <a:t>(Z)</a:t>
          </a:r>
          <a:endParaRPr lang="en-US" sz="3600" kern="1200" dirty="0"/>
        </a:p>
      </dsp:txBody>
      <dsp:txXfrm>
        <a:off x="1314472" y="4342455"/>
        <a:ext cx="1964709" cy="1309806"/>
      </dsp:txXfrm>
    </dsp:sp>
    <dsp:sp modelId="{69F30869-88CB-484F-BD07-4C0EAF799161}">
      <dsp:nvSpPr>
        <dsp:cNvPr id="0" name=""/>
        <dsp:cNvSpPr/>
      </dsp:nvSpPr>
      <dsp:spPr>
        <a:xfrm>
          <a:off x="3606633" y="4345729"/>
          <a:ext cx="1309806" cy="13098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D7FFD2-9F00-42F1-A733-AFDC79EAA434}">
      <dsp:nvSpPr>
        <dsp:cNvPr id="0" name=""/>
        <dsp:cNvSpPr/>
      </dsp:nvSpPr>
      <dsp:spPr>
        <a:xfrm>
          <a:off x="4916440" y="4342455"/>
          <a:ext cx="1964709" cy="13098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 smtClean="0">
              <a:latin typeface="NikoshBAN" pitchFamily="2" charset="0"/>
              <a:cs typeface="NikoshBAN" pitchFamily="2" charset="0"/>
            </a:rPr>
            <a:t>ভগ্নাংশ</a:t>
          </a:r>
          <a:endParaRPr lang="en-US" sz="3600" kern="1200" dirty="0"/>
        </a:p>
      </dsp:txBody>
      <dsp:txXfrm>
        <a:off x="4916440" y="4342455"/>
        <a:ext cx="1964709" cy="1309806"/>
      </dsp:txXfrm>
    </dsp:sp>
    <dsp:sp modelId="{E081B3EF-311F-49B1-B841-A7EC9261DAB4}">
      <dsp:nvSpPr>
        <dsp:cNvPr id="0" name=""/>
        <dsp:cNvSpPr/>
      </dsp:nvSpPr>
      <dsp:spPr>
        <a:xfrm>
          <a:off x="5407617" y="2623333"/>
          <a:ext cx="1309806" cy="13098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23BA9A-0C68-4A1D-B3FB-4795F0C7FCC1}">
      <dsp:nvSpPr>
        <dsp:cNvPr id="0" name=""/>
        <dsp:cNvSpPr/>
      </dsp:nvSpPr>
      <dsp:spPr>
        <a:xfrm>
          <a:off x="6717424" y="2620059"/>
          <a:ext cx="1964709" cy="13098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 smtClean="0">
              <a:latin typeface="NikoshBAN" pitchFamily="2" charset="0"/>
              <a:cs typeface="NikoshBAN" pitchFamily="2" charset="0"/>
            </a:rPr>
            <a:t>অমূলদ</a:t>
          </a:r>
          <a:r>
            <a:rPr lang="en-US" sz="3600" kern="1200" dirty="0" smtClean="0">
              <a:latin typeface="NikoshBAN" pitchFamily="2" charset="0"/>
              <a:cs typeface="NikoshBAN" pitchFamily="2" charset="0"/>
            </a:rPr>
            <a:t> </a:t>
          </a:r>
          <a:r>
            <a:rPr lang="en-US" sz="3600" kern="1200" dirty="0" err="1" smtClean="0">
              <a:latin typeface="NikoshBAN" pitchFamily="2" charset="0"/>
              <a:cs typeface="NikoshBAN" pitchFamily="2" charset="0"/>
            </a:rPr>
            <a:t>রাশি</a:t>
          </a:r>
          <a:r>
            <a:rPr lang="en-US" sz="3600" kern="1200" dirty="0" smtClean="0">
              <a:latin typeface="NikoshBAN" pitchFamily="2" charset="0"/>
              <a:cs typeface="NikoshBAN" pitchFamily="2" charset="0"/>
            </a:rPr>
            <a:t>(Q’)</a:t>
          </a:r>
          <a:endParaRPr lang="en-US" sz="3600" kern="1200" dirty="0"/>
        </a:p>
      </dsp:txBody>
      <dsp:txXfrm>
        <a:off x="6717424" y="2620059"/>
        <a:ext cx="1964709" cy="1309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818AF-E4B5-4E50-A348-0DC4B549983F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51CAA-65EC-4249-A09C-CA6022211F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6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err="1" smtClean="0">
                <a:latin typeface="NikoshBAN" pitchFamily="2" charset="0"/>
                <a:cs typeface="NikoshBAN" pitchFamily="2" charset="0"/>
              </a:rPr>
              <a:t>বোর্ড</a:t>
            </a:r>
            <a:r>
              <a:rPr lang="en-US" sz="1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1800" dirty="0" err="1" smtClean="0">
                <a:latin typeface="NikoshBAN" pitchFamily="2" charset="0"/>
                <a:cs typeface="NikoshBAN" pitchFamily="2" charset="0"/>
              </a:rPr>
              <a:t>ব্যাবহার</a:t>
            </a:r>
            <a:r>
              <a:rPr lang="en-US" sz="1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1800" dirty="0" err="1" smtClean="0">
                <a:latin typeface="NikoshBAN" pitchFamily="2" charset="0"/>
                <a:cs typeface="NikoshBAN" pitchFamily="2" charset="0"/>
              </a:rPr>
              <a:t>করে</a:t>
            </a:r>
            <a:r>
              <a:rPr lang="en-US" sz="1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1800" dirty="0" err="1" smtClean="0">
                <a:latin typeface="NikoshBAN" pitchFamily="2" charset="0"/>
                <a:cs typeface="NikoshBAN" pitchFamily="2" charset="0"/>
              </a:rPr>
              <a:t>সংখ্যার</a:t>
            </a:r>
            <a:r>
              <a:rPr lang="en-US" sz="1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1800" dirty="0" err="1" smtClean="0">
                <a:latin typeface="NikoshBAN" pitchFamily="2" charset="0"/>
                <a:cs typeface="NikoshBAN" pitchFamily="2" charset="0"/>
              </a:rPr>
              <a:t>সেট</a:t>
            </a:r>
            <a:r>
              <a:rPr lang="en-US" sz="1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1800" dirty="0" err="1" smtClean="0">
                <a:latin typeface="NikoshBAN" pitchFamily="2" charset="0"/>
                <a:cs typeface="NikoshBAN" pitchFamily="2" charset="0"/>
              </a:rPr>
              <a:t>প্রতিক</a:t>
            </a:r>
            <a:r>
              <a:rPr lang="en-US" sz="1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1800" dirty="0" err="1" smtClean="0">
                <a:latin typeface="NikoshBAN" pitchFamily="2" charset="0"/>
                <a:cs typeface="NikoshBAN" pitchFamily="2" charset="0"/>
              </a:rPr>
              <a:t>আলোচনা</a:t>
            </a:r>
            <a:r>
              <a:rPr lang="en-US" sz="1800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sz="3600" dirty="0" smtClean="0">
              <a:latin typeface="NikoshBAN" pitchFamily="2" charset="0"/>
              <a:cs typeface="NikoshBAN" pitchFamily="2" charset="0"/>
            </a:endParaRP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B5CB3A9-098B-4743-A833-9184D344122B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07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9658FC6-02D1-4A4C-A543-7CF1653E3FA6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06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61E228C-4EE4-4124-AC81-1A740C116E64}" type="slidenum">
              <a:rPr lang="en-US" smtClean="0"/>
              <a:pPr/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85247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51CAA-65EC-4249-A09C-CA6022211F4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187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BB5BE-8270-4BBB-8047-33654F181C7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3783-98E3-4636-B14E-52E30E0B0C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386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BB5BE-8270-4BBB-8047-33654F181C7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3783-98E3-4636-B14E-52E30E0B0C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18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BB5BE-8270-4BBB-8047-33654F181C7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3783-98E3-4636-B14E-52E30E0B0C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72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BB5BE-8270-4BBB-8047-33654F181C7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3783-98E3-4636-B14E-52E30E0B0C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82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BB5BE-8270-4BBB-8047-33654F181C7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3783-98E3-4636-B14E-52E30E0B0C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230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BB5BE-8270-4BBB-8047-33654F181C7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3783-98E3-4636-B14E-52E30E0B0C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64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BB5BE-8270-4BBB-8047-33654F181C7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3783-98E3-4636-B14E-52E30E0B0C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271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BB5BE-8270-4BBB-8047-33654F181C7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3783-98E3-4636-B14E-52E30E0B0C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76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BB5BE-8270-4BBB-8047-33654F181C7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3783-98E3-4636-B14E-52E30E0B0C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26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BB5BE-8270-4BBB-8047-33654F181C7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3783-98E3-4636-B14E-52E30E0B0C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958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BB5BE-8270-4BBB-8047-33654F181C7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3783-98E3-4636-B14E-52E30E0B0C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01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BB5BE-8270-4BBB-8047-33654F181C7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33783-98E3-4636-B14E-52E30E0B0C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099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93" y="7872"/>
            <a:ext cx="9100780" cy="677725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0"/>
            <a:ext cx="4457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7200" dirty="0"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72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1208201"/>
            <a:ext cx="4953000" cy="1325563"/>
          </a:xfrm>
        </p:spPr>
        <p:txBody>
          <a:bodyPr>
            <a:normAutofit/>
          </a:bodyPr>
          <a:lstStyle/>
          <a:p>
            <a:pPr algn="ctr"/>
            <a:r>
              <a:rPr lang="as-IN" sz="4950" dirty="0">
                <a:latin typeface="NikoshBAN" panose="02000000000000000000" pitchFamily="2" charset="0"/>
                <a:cs typeface="NikoshBAN" panose="02000000000000000000" pitchFamily="2" charset="0"/>
              </a:rPr>
              <a:t>পরিচিতি</a:t>
            </a:r>
            <a:endParaRPr lang="en-US" sz="4950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219786" y="3001506"/>
            <a:ext cx="4114800" cy="3783617"/>
          </a:xfrm>
        </p:spPr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00B050"/>
                </a:solidFill>
                <a:latin typeface="SutonnyMJ" pitchFamily="2" charset="0"/>
              </a:rPr>
              <a:t>তরুন</a:t>
            </a:r>
            <a:r>
              <a:rPr lang="en-US" sz="3200" dirty="0">
                <a:solidFill>
                  <a:srgbClr val="00B050"/>
                </a:solidFill>
                <a:latin typeface="SutonnyMJ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SutonnyMJ" pitchFamily="2" charset="0"/>
              </a:rPr>
              <a:t>কুমার</a:t>
            </a:r>
            <a:r>
              <a:rPr lang="en-US" sz="3200" dirty="0">
                <a:solidFill>
                  <a:srgbClr val="00B050"/>
                </a:solidFill>
                <a:latin typeface="SutonnyMJ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SutonnyMJ" pitchFamily="2" charset="0"/>
              </a:rPr>
              <a:t>প্রামানিক</a:t>
            </a:r>
            <a:r>
              <a:rPr lang="en-US" sz="3200" dirty="0">
                <a:solidFill>
                  <a:srgbClr val="00B050"/>
                </a:solidFill>
                <a:latin typeface="Nikosh" pitchFamily="2" charset="0"/>
                <a:cs typeface="Nikosh" pitchFamily="2" charset="0"/>
              </a:rPr>
              <a:t/>
            </a:r>
            <a:br>
              <a:rPr lang="en-US" sz="3200" dirty="0">
                <a:solidFill>
                  <a:srgbClr val="00B050"/>
                </a:solidFill>
                <a:latin typeface="Nikosh" pitchFamily="2" charset="0"/>
                <a:cs typeface="Nikosh" pitchFamily="2" charset="0"/>
              </a:rPr>
            </a:br>
            <a:r>
              <a:rPr lang="en-US" sz="3200" dirty="0" err="1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  <a:t>ইন্সট্রাক্টর</a:t>
            </a:r>
            <a:r>
              <a:rPr lang="en-US" sz="3200" dirty="0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  <a:t> (</a:t>
            </a:r>
            <a:r>
              <a:rPr lang="en-US" sz="3200" dirty="0" err="1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  <a:t>গণিত</a:t>
            </a:r>
            <a:r>
              <a:rPr lang="en-US" sz="3200" dirty="0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  <a:t>) </a:t>
            </a:r>
            <a:br>
              <a:rPr lang="en-US" sz="3200" dirty="0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</a:br>
            <a:r>
              <a:rPr lang="en-US" sz="3200" dirty="0" err="1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  <a:t>আক্কেলপুর</a:t>
            </a:r>
            <a:r>
              <a:rPr lang="en-US" sz="3200" dirty="0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  <a:t>সরকারি</a:t>
            </a:r>
            <a:r>
              <a:rPr lang="en-US" sz="3200" dirty="0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  <a:t>টেকনিক্যাল</a:t>
            </a:r>
            <a:r>
              <a:rPr lang="en-US" sz="3200" dirty="0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  <a:t>স্কুল</a:t>
            </a:r>
            <a:r>
              <a:rPr lang="en-US" sz="3200" dirty="0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  <a:t> ও </a:t>
            </a:r>
            <a:r>
              <a:rPr lang="en-US" sz="3200" dirty="0" err="1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  <a:t>কলেজ</a:t>
            </a:r>
            <a:r>
              <a:rPr lang="en-US" sz="3200" dirty="0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  <a:t>, </a:t>
            </a:r>
            <a:r>
              <a:rPr lang="en-US" sz="3200" dirty="0" err="1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  <a:t>জয়পুরহাট</a:t>
            </a:r>
            <a:r>
              <a:rPr lang="en-US" sz="3200" dirty="0">
                <a:solidFill>
                  <a:schemeClr val="bg1"/>
                </a:solidFill>
                <a:latin typeface="Nikosh" pitchFamily="2" charset="0"/>
                <a:cs typeface="Nikosh" pitchFamily="2" charset="0"/>
              </a:rPr>
              <a:t>।</a:t>
            </a:r>
            <a:endParaRPr lang="en-US" sz="32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  <a:p>
            <a:pPr marL="0" indent="0" algn="ctr">
              <a:spcBef>
                <a:spcPct val="0"/>
              </a:spcBef>
              <a:buNone/>
              <a:defRPr/>
            </a:pPr>
            <a:r>
              <a:rPr lang="en-US" sz="3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  <a:endParaRPr lang="en-US" sz="2700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4499779" y="2483775"/>
            <a:ext cx="4362450" cy="4351338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sz="4500" dirty="0" smtClean="0">
                <a:latin typeface="NikoshBAN" pitchFamily="2" charset="0"/>
                <a:cs typeface="NikoshBAN" pitchFamily="2" charset="0"/>
              </a:rPr>
              <a:t>9ম</a:t>
            </a:r>
            <a:r>
              <a:rPr lang="bn-BD" sz="4500" dirty="0" smtClean="0">
                <a:latin typeface="NikoshBAN" pitchFamily="2" charset="0"/>
                <a:cs typeface="NikoshBAN" pitchFamily="2" charset="0"/>
              </a:rPr>
              <a:t> শ্রেণি</a:t>
            </a:r>
          </a:p>
          <a:p>
            <a:pPr marL="0" indent="0" algn="ctr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bn-BD" sz="3000" dirty="0" smtClean="0">
                <a:latin typeface="NikoshBAN" pitchFamily="2" charset="0"/>
                <a:cs typeface="NikoshBAN" pitchFamily="2" charset="0"/>
              </a:rPr>
              <a:t>বিষয়ঃ গণিত</a:t>
            </a:r>
            <a:endParaRPr lang="en-US" sz="3000" dirty="0" smtClean="0">
              <a:latin typeface="NikoshBAN" pitchFamily="2" charset="0"/>
              <a:cs typeface="NikoshBAN" pitchFamily="2" charset="0"/>
            </a:endParaRPr>
          </a:p>
          <a:p>
            <a:pPr marL="0" indent="0" algn="ctr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sz="3000" dirty="0" err="1" smtClean="0">
                <a:latin typeface="NikoshBAN" pitchFamily="2" charset="0"/>
                <a:cs typeface="NikoshBAN" pitchFamily="2" charset="0"/>
              </a:rPr>
              <a:t>অধ্যায়ঃ</a:t>
            </a:r>
            <a:r>
              <a:rPr lang="en-US" sz="3000" dirty="0" smtClean="0">
                <a:latin typeface="NikoshBAN" pitchFamily="2" charset="0"/>
                <a:cs typeface="NikoshBAN" pitchFamily="2" charset="0"/>
              </a:rPr>
              <a:t> ১ম </a:t>
            </a:r>
          </a:p>
          <a:p>
            <a:pPr marL="0" indent="0" algn="ctr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sz="3000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dirty="0" smtClean="0">
              <a:latin typeface="NikoshBAN" pitchFamily="2" charset="0"/>
              <a:cs typeface="NikoshBAN" pitchFamily="2" charset="0"/>
            </a:endParaRPr>
          </a:p>
          <a:p>
            <a:pPr marL="0" indent="0" algn="ctr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550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76200"/>
            <a:ext cx="807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একক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কাজ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en-US" sz="4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762000"/>
            <a:ext cx="7848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/>
              <a:t>-3, 3/2, </a:t>
            </a:r>
            <a:r>
              <a:rPr lang="en-US" sz="7200" dirty="0" smtClean="0">
                <a:latin typeface="Times New Roman"/>
                <a:cs typeface="Times New Roman"/>
              </a:rPr>
              <a:t>√2, 0, 1, 15, 3.023,√9, 1/5</a:t>
            </a:r>
            <a:r>
              <a:rPr lang="en-US" sz="9600" dirty="0" smtClean="0">
                <a:latin typeface="Times New Roman"/>
                <a:cs typeface="Times New Roman"/>
              </a:rPr>
              <a:t>,</a:t>
            </a:r>
            <a:r>
              <a:rPr lang="en-US" sz="7200" dirty="0" smtClean="0">
                <a:latin typeface="Times New Roman"/>
                <a:cs typeface="Times New Roman"/>
              </a:rPr>
              <a:t> 0.5, </a:t>
            </a:r>
            <a:endParaRPr lang="en-US" sz="7200" dirty="0"/>
          </a:p>
        </p:txBody>
      </p:sp>
      <p:sp>
        <p:nvSpPr>
          <p:cNvPr id="4" name="TextBox 3"/>
          <p:cNvSpPr txBox="1"/>
          <p:nvPr/>
        </p:nvSpPr>
        <p:spPr>
          <a:xfrm>
            <a:off x="1734312" y="4225873"/>
            <a:ext cx="6172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>
                <a:latin typeface="NikoshBAN" pitchFamily="2" charset="0"/>
                <a:cs typeface="NikoshBAN" pitchFamily="2" charset="0"/>
              </a:rPr>
              <a:t>মুলদ</a:t>
            </a:r>
            <a:r>
              <a:rPr lang="en-US" sz="4400" dirty="0"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অমুলদ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সংখ্যা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পৃথক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কর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61318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31825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bn-BD" dirty="0">
                <a:latin typeface="NikoshBAN" pitchFamily="2" charset="0"/>
                <a:cs typeface="NikoshBAN" pitchFamily="2" charset="0"/>
              </a:rPr>
              <a:t>দলগত কাজ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439352"/>
            <a:ext cx="8839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Times New Roman"/>
                <a:cs typeface="Times New Roman"/>
                <a:sym typeface="Symbol"/>
              </a:rPr>
              <a:t>3</a:t>
            </a:r>
            <a:r>
              <a:rPr lang="en-US" sz="3200" dirty="0" smtClean="0">
                <a:latin typeface="NikoshBAN" pitchFamily="2" charset="0"/>
                <a:cs typeface="NikoshBAN" pitchFamily="2" charset="0"/>
                <a:sym typeface="Symbol"/>
              </a:rPr>
              <a:t>একটি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  <a:sym typeface="Symbol"/>
              </a:rPr>
              <a:t>অমুলদ</a:t>
            </a:r>
            <a:r>
              <a:rPr lang="en-US" sz="3200" dirty="0" smtClean="0">
                <a:latin typeface="NikoshBAN" pitchFamily="2" charset="0"/>
                <a:cs typeface="NikoshBAN" pitchFamily="2" charset="0"/>
                <a:sym typeface="Symbol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  <a:sym typeface="Symbol"/>
              </a:rPr>
              <a:t>সংখ্যা</a:t>
            </a:r>
            <a:r>
              <a:rPr lang="en-US" sz="3200" dirty="0" smtClean="0">
                <a:latin typeface="NikoshBAN" pitchFamily="2" charset="0"/>
                <a:cs typeface="NikoshBAN" pitchFamily="2" charset="0"/>
                <a:sym typeface="Symbol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  <a:sym typeface="Symbol"/>
              </a:rPr>
              <a:t>প্রমান</a:t>
            </a:r>
            <a:r>
              <a:rPr lang="en-US" sz="3200" dirty="0" smtClean="0">
                <a:latin typeface="NikoshBAN" pitchFamily="2" charset="0"/>
                <a:cs typeface="NikoshBAN" pitchFamily="2" charset="0"/>
                <a:sym typeface="Symbol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  <a:sym typeface="Symbol"/>
              </a:rPr>
              <a:t>কর</a:t>
            </a:r>
            <a:r>
              <a:rPr lang="en-US" sz="3200" dirty="0" smtClean="0">
                <a:latin typeface="NikoshBAN" pitchFamily="2" charset="0"/>
                <a:cs typeface="NikoshBAN" pitchFamily="2" charset="0"/>
                <a:sym typeface="Symbol"/>
              </a:rPr>
              <a:t>।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914400"/>
                <a:ext cx="9144000" cy="5934702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NikoshBAN" pitchFamily="2" charset="0"/>
                    <a:cs typeface="NikoshBAN" pitchFamily="2" charset="0"/>
                  </a:rPr>
                  <a:t>আমরা </a:t>
                </a:r>
                <a:r>
                  <a:rPr lang="en-US" sz="2400" dirty="0" err="1" smtClean="0">
                    <a:latin typeface="NikoshBAN" pitchFamily="2" charset="0"/>
                    <a:cs typeface="NikoshBAN" pitchFamily="2" charset="0"/>
                  </a:rPr>
                  <a:t>জানি</a:t>
                </a:r>
                <a:r>
                  <a:rPr lang="en-US" sz="2400" dirty="0" smtClean="0">
                    <a:latin typeface="NikoshBAN" pitchFamily="2" charset="0"/>
                    <a:cs typeface="NikoshBAN" pitchFamily="2" charset="0"/>
                  </a:rPr>
                  <a:t>,  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1&lt;3&lt;4</a:t>
                </a:r>
              </a:p>
              <a:p>
                <a:pPr marL="457200" indent="-457200">
                  <a:buFont typeface="Symbol"/>
                  <a:buChar char="\"/>
                </a:pPr>
                <a:r>
                  <a:rPr lang="en-US" sz="2800" dirty="0" smtClean="0">
                    <a:latin typeface="Times New Roman"/>
                    <a:cs typeface="Times New Roman"/>
                  </a:rPr>
                  <a:t>√</a:t>
                </a:r>
                <a:r>
                  <a:rPr lang="en-US" sz="2800" dirty="0">
                    <a:latin typeface="Times New Roman"/>
                    <a:cs typeface="Times New Roman"/>
                  </a:rPr>
                  <a:t>1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&lt;</a:t>
                </a:r>
                <a:r>
                  <a:rPr lang="en-US" sz="2800" dirty="0" smtClean="0">
                    <a:latin typeface="Times New Roman"/>
                    <a:cs typeface="Times New Roman"/>
                  </a:rPr>
                  <a:t>√3 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&lt;</a:t>
                </a:r>
                <a:r>
                  <a:rPr lang="en-US" sz="2800" dirty="0" smtClean="0">
                    <a:latin typeface="Times New Roman"/>
                    <a:cs typeface="Times New Roman"/>
                  </a:rPr>
                  <a:t>√4     </a:t>
                </a:r>
                <a:r>
                  <a:rPr lang="en-US" sz="2800" dirty="0" err="1" smtClean="0">
                    <a:latin typeface="NikoshBAN" pitchFamily="2" charset="0"/>
                    <a:cs typeface="NikoshBAN" pitchFamily="2" charset="0"/>
                  </a:rPr>
                  <a:t>বা</a:t>
                </a:r>
                <a:r>
                  <a:rPr lang="en-US" sz="2800" dirty="0">
                    <a:latin typeface="NikoshBAN" pitchFamily="2" charset="0"/>
                    <a:cs typeface="NikoshBAN" pitchFamily="2" charset="0"/>
                  </a:rPr>
                  <a:t>,  </a:t>
                </a:r>
                <a:r>
                  <a:rPr lang="en-US" sz="2800" dirty="0">
                    <a:latin typeface="Times New Roman"/>
                    <a:cs typeface="Times New Roman"/>
                  </a:rPr>
                  <a:t>1 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&lt;</a:t>
                </a:r>
                <a:r>
                  <a:rPr lang="en-US" sz="2800" dirty="0">
                    <a:latin typeface="Times New Roman"/>
                    <a:cs typeface="Times New Roman"/>
                  </a:rPr>
                  <a:t>√3 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&lt;</a:t>
                </a:r>
                <a:r>
                  <a:rPr lang="en-US" sz="2800" dirty="0" smtClean="0">
                    <a:latin typeface="Times New Roman"/>
                    <a:cs typeface="Times New Roman"/>
                  </a:rPr>
                  <a:t>2</a:t>
                </a:r>
              </a:p>
              <a:p>
                <a:pPr marL="457200" indent="-457200">
                  <a:buFont typeface="Symbol"/>
                  <a:buChar char="\"/>
                </a:pPr>
                <a:r>
                  <a:rPr lang="en-US" sz="2800" dirty="0" err="1" smtClean="0">
                    <a:latin typeface="NikoshBAN" pitchFamily="2" charset="0"/>
                    <a:cs typeface="NikoshBAN" pitchFamily="2" charset="0"/>
                  </a:rPr>
                  <a:t>সুতরাং</a:t>
                </a:r>
                <a:r>
                  <a:rPr lang="en-US" sz="2800" dirty="0">
                    <a:latin typeface="Times New Roman"/>
                    <a:cs typeface="Times New Roman"/>
                  </a:rPr>
                  <a:t>√</a:t>
                </a:r>
                <a:r>
                  <a:rPr lang="en-US" sz="2800" dirty="0" smtClean="0">
                    <a:latin typeface="Times New Roman"/>
                    <a:cs typeface="Times New Roman"/>
                  </a:rPr>
                  <a:t>3</a:t>
                </a:r>
                <a:r>
                  <a:rPr lang="en-US" sz="2800" dirty="0" smtClean="0">
                    <a:latin typeface="NikoshBAN" pitchFamily="2" charset="0"/>
                    <a:cs typeface="NikoshBAN" pitchFamily="2" charset="0"/>
                  </a:rPr>
                  <a:t>এর </a:t>
                </a:r>
                <a:r>
                  <a:rPr lang="en-US" sz="2800" dirty="0" err="1" smtClean="0">
                    <a:latin typeface="NikoshBAN" pitchFamily="2" charset="0"/>
                    <a:cs typeface="NikoshBAN" pitchFamily="2" charset="0"/>
                  </a:rPr>
                  <a:t>মান</a:t>
                </a:r>
                <a:r>
                  <a:rPr lang="en-US" sz="2800" dirty="0">
                    <a:latin typeface="Times New Roman"/>
                    <a:cs typeface="Times New Roman"/>
                  </a:rPr>
                  <a:t>1 </a:t>
                </a:r>
                <a:r>
                  <a:rPr lang="en-US" sz="2800" dirty="0" err="1" smtClean="0">
                    <a:latin typeface="NikoshBAN" pitchFamily="2" charset="0"/>
                    <a:cs typeface="NikoshBAN" pitchFamily="2" charset="0"/>
                  </a:rPr>
                  <a:t>অপেক্ষাবড়এবং</a:t>
                </a:r>
                <a:r>
                  <a:rPr lang="en-US" sz="2800" dirty="0" smtClean="0">
                    <a:latin typeface="Times New Roman"/>
                    <a:cs typeface="Times New Roman"/>
                  </a:rPr>
                  <a:t>2 </a:t>
                </a:r>
                <a:r>
                  <a:rPr lang="en-US" sz="2800" dirty="0" err="1" smtClean="0">
                    <a:latin typeface="NikoshBAN" pitchFamily="2" charset="0"/>
                    <a:cs typeface="NikoshBAN" pitchFamily="2" charset="0"/>
                  </a:rPr>
                  <a:t>অপেক্ষাছোট</a:t>
                </a:r>
                <a:r>
                  <a:rPr lang="en-US" sz="2800" dirty="0" smtClean="0">
                    <a:latin typeface="NikoshBAN" pitchFamily="2" charset="0"/>
                    <a:cs typeface="NikoshBAN" pitchFamily="2" charset="0"/>
                  </a:rPr>
                  <a:t>।</a:t>
                </a:r>
              </a:p>
              <a:p>
                <a:pPr lvl="0"/>
                <a:r>
                  <a:rPr lang="en-US" sz="2800" dirty="0" err="1" smtClean="0">
                    <a:latin typeface="NikoshBAN" pitchFamily="2" charset="0"/>
                    <a:cs typeface="NikoshBAN" pitchFamily="2" charset="0"/>
                  </a:rPr>
                  <a:t>অতএব</a:t>
                </a:r>
                <a:r>
                  <a:rPr lang="en-US" sz="2800" dirty="0" smtClean="0">
                    <a:latin typeface="NikoshBAN" pitchFamily="2" charset="0"/>
                    <a:cs typeface="NikoshBAN" pitchFamily="2" charset="0"/>
                  </a:rPr>
                  <a:t>, </a:t>
                </a:r>
                <a:r>
                  <a:rPr lang="en-US" sz="2800" dirty="0">
                    <a:latin typeface="Times New Roman"/>
                    <a:cs typeface="Times New Roman"/>
                  </a:rPr>
                  <a:t>√3</a:t>
                </a:r>
                <a:r>
                  <a:rPr lang="en-US" sz="2800" dirty="0">
                    <a:latin typeface="NikoshBAN" pitchFamily="2" charset="0"/>
                    <a:cs typeface="NikoshBAN" pitchFamily="2" charset="0"/>
                  </a:rPr>
                  <a:t>এর </a:t>
                </a:r>
                <a:r>
                  <a:rPr lang="en-US" sz="2800" dirty="0" err="1" smtClean="0">
                    <a:latin typeface="NikoshBAN" pitchFamily="2" charset="0"/>
                    <a:cs typeface="NikoshBAN" pitchFamily="2" charset="0"/>
                  </a:rPr>
                  <a:t>পূর্ণ</a:t>
                </a:r>
                <a:r>
                  <a:rPr lang="en-US" sz="2800" dirty="0" err="1" smtClean="0">
                    <a:latin typeface="NikoshBAN" pitchFamily="2" charset="0"/>
                    <a:cs typeface="NikoshBAN" pitchFamily="2" charset="0"/>
                    <a:sym typeface="Symbol"/>
                  </a:rPr>
                  <a:t>সংখ্যানয়</a:t>
                </a:r>
                <a:r>
                  <a:rPr lang="en-US" sz="2800" dirty="0" smtClean="0">
                    <a:latin typeface="NikoshBAN" pitchFamily="2" charset="0"/>
                    <a:cs typeface="NikoshBAN" pitchFamily="2" charset="0"/>
                    <a:sym typeface="Symbol"/>
                  </a:rPr>
                  <a:t>।</a:t>
                </a:r>
              </a:p>
              <a:p>
                <a:pPr lvl="0"/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</a:t>
                </a:r>
                <a:r>
                  <a:rPr lang="en-US" sz="2800" dirty="0">
                    <a:latin typeface="Times New Roman"/>
                    <a:cs typeface="Times New Roman"/>
                  </a:rPr>
                  <a:t>√</a:t>
                </a:r>
                <a:r>
                  <a:rPr lang="en-US" sz="2800" dirty="0" smtClean="0">
                    <a:latin typeface="Times New Roman"/>
                    <a:cs typeface="Times New Roman"/>
                  </a:rPr>
                  <a:t>3</a:t>
                </a:r>
                <a:r>
                  <a:rPr lang="en-US" sz="2800" dirty="0" err="1" smtClean="0">
                    <a:latin typeface="NikoshBAN" pitchFamily="2" charset="0"/>
                    <a:cs typeface="NikoshBAN" pitchFamily="2" charset="0"/>
                    <a:sym typeface="Symbol"/>
                  </a:rPr>
                  <a:t>মুলদসংখ্যাঅথবাঅমুলদসংখ্যা</a:t>
                </a:r>
                <a:r>
                  <a:rPr lang="en-US" sz="2800" dirty="0" smtClean="0">
                    <a:latin typeface="NikoshBAN" pitchFamily="2" charset="0"/>
                    <a:cs typeface="NikoshBAN" pitchFamily="2" charset="0"/>
                    <a:sym typeface="Symbol"/>
                  </a:rPr>
                  <a:t>। </a:t>
                </a:r>
                <a:r>
                  <a:rPr lang="en-US" sz="2800" dirty="0" err="1" smtClean="0">
                    <a:latin typeface="NikoshBAN" pitchFamily="2" charset="0"/>
                    <a:cs typeface="NikoshBAN" pitchFamily="2" charset="0"/>
                    <a:sym typeface="Symbol"/>
                  </a:rPr>
                  <a:t>যদি</a:t>
                </a:r>
                <a:r>
                  <a:rPr lang="en-US" sz="2800" dirty="0" smtClean="0">
                    <a:latin typeface="Times New Roman"/>
                    <a:cs typeface="Times New Roman"/>
                  </a:rPr>
                  <a:t> √3</a:t>
                </a:r>
                <a:r>
                  <a:rPr lang="en-US" sz="2800" dirty="0" err="1">
                    <a:latin typeface="NikoshBAN" pitchFamily="2" charset="0"/>
                    <a:cs typeface="NikoshBAN" pitchFamily="2" charset="0"/>
                    <a:sym typeface="Symbol"/>
                  </a:rPr>
                  <a:t>মুলদ</a:t>
                </a:r>
                <a:r>
                  <a:rPr lang="en-US" sz="2800" dirty="0" err="1" smtClean="0">
                    <a:latin typeface="NikoshBAN" pitchFamily="2" charset="0"/>
                    <a:cs typeface="NikoshBAN" pitchFamily="2" charset="0"/>
                    <a:sym typeface="Symbol"/>
                  </a:rPr>
                  <a:t>সংখ্যাহয়তবে</a:t>
                </a:r>
                <a:r>
                  <a:rPr lang="en-US" sz="2800" dirty="0" smtClean="0">
                    <a:latin typeface="NikoshBAN" pitchFamily="2" charset="0"/>
                    <a:cs typeface="NikoshBAN" pitchFamily="2" charset="0"/>
                    <a:sym typeface="Symbol"/>
                  </a:rPr>
                  <a:t>,</a:t>
                </a:r>
              </a:p>
              <a:p>
                <a:pPr lvl="0"/>
                <a:r>
                  <a:rPr lang="en-US" sz="2800" dirty="0" err="1" smtClean="0">
                    <a:latin typeface="NikoshBAN" pitchFamily="2" charset="0"/>
                    <a:cs typeface="NikoshBAN" pitchFamily="2" charset="0"/>
                    <a:sym typeface="Symbol"/>
                  </a:rPr>
                  <a:t>ধরি</a:t>
                </a:r>
                <a:r>
                  <a:rPr lang="en-US" sz="2800" dirty="0" smtClean="0">
                    <a:latin typeface="NikoshBAN" pitchFamily="2" charset="0"/>
                    <a:cs typeface="NikoshBAN" pitchFamily="2" charset="0"/>
                    <a:sym typeface="Symbol"/>
                  </a:rPr>
                  <a:t>, </a:t>
                </a:r>
                <a:r>
                  <a:rPr lang="en-US" sz="2800" dirty="0">
                    <a:latin typeface="Times New Roman"/>
                    <a:cs typeface="Times New Roman"/>
                  </a:rPr>
                  <a:t>√3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NikoshBAN" pitchFamily="2" charset="0"/>
                            <a:sym typeface="Symbol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  <a:cs typeface="NikoshBAN" pitchFamily="2" charset="0"/>
                            <a:sym typeface="Symbol"/>
                          </a:rPr>
                          <m:t>𝑝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  <a:cs typeface="NikoshBAN" pitchFamily="2" charset="0"/>
                            <a:sym typeface="Symbol"/>
                          </a:rPr>
                          <m:t>𝑞</m:t>
                        </m:r>
                      </m:den>
                    </m:f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; </a:t>
                </a:r>
                <a:r>
                  <a:rPr lang="en-US" sz="2800" dirty="0" err="1" smtClean="0">
                    <a:latin typeface="NikoshBAN" pitchFamily="2" charset="0"/>
                    <a:cs typeface="NikoshBAN" pitchFamily="2" charset="0"/>
                  </a:rPr>
                  <a:t>যেখানে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p </a:t>
                </a:r>
                <a:r>
                  <a:rPr lang="en-US" sz="2800" dirty="0" smtClean="0">
                    <a:latin typeface="NikoshBAN" pitchFamily="2" charset="0"/>
                    <a:cs typeface="NikoshBAN" pitchFamily="2" charset="0"/>
                  </a:rPr>
                  <a:t>ও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q</a:t>
                </a:r>
                <a:r>
                  <a:rPr lang="en-US" sz="2800" dirty="0" err="1" smtClean="0">
                    <a:latin typeface="NikoshBAN" pitchFamily="2" charset="0"/>
                    <a:cs typeface="NikoshBAN" pitchFamily="2" charset="0"/>
                  </a:rPr>
                  <a:t>পরস্পরসহমৌলিকস্বাভাবিক</a:t>
                </a:r>
                <a:r>
                  <a:rPr lang="en-US" sz="2800" dirty="0" err="1" smtClean="0">
                    <a:latin typeface="NikoshBAN" pitchFamily="2" charset="0"/>
                    <a:cs typeface="NikoshBAN" pitchFamily="2" charset="0"/>
                    <a:sym typeface="Symbol"/>
                  </a:rPr>
                  <a:t>সংখ্যা</a:t>
                </a:r>
                <a:r>
                  <a:rPr lang="en-US" sz="2800" dirty="0" err="1">
                    <a:latin typeface="NikoshBAN" pitchFamily="2" charset="0"/>
                    <a:cs typeface="NikoshBAN" pitchFamily="2" charset="0"/>
                  </a:rPr>
                  <a:t>এবং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q </a:t>
                </a:r>
                <a:r>
                  <a:rPr lang="en-US" sz="2800" dirty="0">
                    <a:latin typeface="Times New Roman"/>
                    <a:cs typeface="Times New Roman"/>
                  </a:rPr>
                  <a:t>&gt;</a:t>
                </a:r>
                <a:r>
                  <a:rPr lang="en-US" sz="2800" dirty="0" smtClean="0">
                    <a:latin typeface="Times New Roman"/>
                    <a:cs typeface="Times New Roman"/>
                  </a:rPr>
                  <a:t>1</a:t>
                </a:r>
              </a:p>
              <a:p>
                <a:pPr lvl="0"/>
                <a:r>
                  <a:rPr lang="en-US" sz="2800" dirty="0" err="1" smtClean="0">
                    <a:latin typeface="NikoshBAN" pitchFamily="2" charset="0"/>
                    <a:cs typeface="NikoshBAN" pitchFamily="2" charset="0"/>
                  </a:rPr>
                  <a:t>বা</a:t>
                </a:r>
                <a:r>
                  <a:rPr lang="en-US" sz="2800" dirty="0" smtClean="0">
                    <a:latin typeface="NikoshBAN" pitchFamily="2" charset="0"/>
                    <a:cs typeface="NikoshBAN" pitchFamily="2" charset="0"/>
                  </a:rPr>
                  <a:t>,</a:t>
                </a:r>
                <a:r>
                  <a:rPr lang="en-US" sz="2800" dirty="0">
                    <a:latin typeface="Times New Roman"/>
                    <a:cs typeface="Times New Roman"/>
                  </a:rPr>
                  <a:t> 3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NikoshBAN" pitchFamily="2" charset="0"/>
                            <a:sym typeface="Symbol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/>
                            <a:cs typeface="NikoshBAN" pitchFamily="2" charset="0"/>
                            <a:sym typeface="Symbol"/>
                          </a:rPr>
                          <m:t>𝑝</m:t>
                        </m:r>
                        <m:r>
                          <a:rPr lang="en-US" sz="3200" b="0" i="1" smtClean="0">
                            <a:latin typeface="Cambria Math"/>
                            <a:cs typeface="NikoshBAN" pitchFamily="2" charset="0"/>
                            <a:sym typeface="Symbol"/>
                          </a:rPr>
                          <m:t>2</m:t>
                        </m:r>
                      </m:num>
                      <m:den>
                        <m:r>
                          <a:rPr lang="en-US" sz="3200" i="1">
                            <a:latin typeface="Cambria Math"/>
                            <a:cs typeface="NikoshBAN" pitchFamily="2" charset="0"/>
                            <a:sym typeface="Symbol"/>
                          </a:rPr>
                          <m:t>𝑞</m:t>
                        </m:r>
                        <m:r>
                          <a:rPr lang="en-US" sz="3200" b="0" i="1" smtClean="0">
                            <a:latin typeface="Cambria Math"/>
                            <a:cs typeface="NikoshBAN" pitchFamily="2" charset="0"/>
                            <a:sym typeface="Symbol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; </a:t>
                </a:r>
                <a:r>
                  <a:rPr lang="en-US" sz="2800" dirty="0" smtClean="0">
                    <a:latin typeface="NikoshBAN" pitchFamily="2" charset="0"/>
                    <a:cs typeface="NikoshBAN" pitchFamily="2" charset="0"/>
                  </a:rPr>
                  <a:t>[</a:t>
                </a:r>
                <a:r>
                  <a:rPr lang="en-US" sz="2800" dirty="0" err="1" smtClean="0">
                    <a:latin typeface="NikoshBAN" pitchFamily="2" charset="0"/>
                    <a:cs typeface="NikoshBAN" pitchFamily="2" charset="0"/>
                  </a:rPr>
                  <a:t>বর্গকরে</a:t>
                </a:r>
                <a:r>
                  <a:rPr lang="en-US" sz="2800" dirty="0" smtClean="0">
                    <a:latin typeface="NikoshBAN" pitchFamily="2" charset="0"/>
                    <a:cs typeface="NikoshBAN" pitchFamily="2" charset="0"/>
                  </a:rPr>
                  <a:t>]</a:t>
                </a:r>
              </a:p>
              <a:p>
                <a:r>
                  <a:rPr lang="en-US" sz="2400" dirty="0" err="1">
                    <a:latin typeface="NikoshBAN" pitchFamily="2" charset="0"/>
                    <a:cs typeface="NikoshBAN" pitchFamily="2" charset="0"/>
                  </a:rPr>
                  <a:t>বা</a:t>
                </a:r>
                <a:r>
                  <a:rPr lang="en-US" sz="2400" dirty="0">
                    <a:latin typeface="NikoshBAN" pitchFamily="2" charset="0"/>
                    <a:cs typeface="NikoshBAN" pitchFamily="2" charset="0"/>
                  </a:rPr>
                  <a:t>,</a:t>
                </a:r>
                <a:r>
                  <a:rPr lang="en-US" sz="2400" dirty="0" smtClean="0">
                    <a:latin typeface="Times New Roman"/>
                    <a:cs typeface="Times New Roman"/>
                  </a:rPr>
                  <a:t>3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NikoshBAN" pitchFamily="2" charset="0"/>
                            <a:sym typeface="Symbol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  <a:cs typeface="NikoshBAN" pitchFamily="2" charset="0"/>
                            <a:sym typeface="Symbol"/>
                          </a:rPr>
                          <m:t>𝑝</m:t>
                        </m:r>
                        <m:r>
                          <a:rPr lang="en-US" sz="2800" i="1">
                            <a:latin typeface="Cambria Math"/>
                            <a:cs typeface="NikoshBAN" pitchFamily="2" charset="0"/>
                            <a:sym typeface="Symbol"/>
                          </a:rPr>
                          <m:t>2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  <a:cs typeface="NikoshBAN" pitchFamily="2" charset="0"/>
                            <a:sym typeface="Symbol"/>
                          </a:rPr>
                          <m:t>𝑞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;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[</a:t>
                </a:r>
                <a:r>
                  <a:rPr lang="en-US" sz="2800" dirty="0">
                    <a:latin typeface="Times New Roman"/>
                    <a:cs typeface="Times New Roman"/>
                  </a:rPr>
                  <a:t>3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lang="en-US" sz="2800" dirty="0" err="1">
                    <a:latin typeface="NikoshBAN" pitchFamily="2" charset="0"/>
                    <a:cs typeface="NikoshBAN" pitchFamily="2" charset="0"/>
                  </a:rPr>
                  <a:t>পূর্ণ</a:t>
                </a:r>
                <a:r>
                  <a:rPr lang="en-US" sz="2800" dirty="0" err="1">
                    <a:latin typeface="NikoshBAN" pitchFamily="2" charset="0"/>
                    <a:cs typeface="NikoshBAN" pitchFamily="2" charset="0"/>
                    <a:sym typeface="Symbol"/>
                  </a:rPr>
                  <a:t>সংখ্যা</a:t>
                </a:r>
                <a:r>
                  <a:rPr lang="en-US" sz="2800" dirty="0" err="1" smtClean="0">
                    <a:latin typeface="NikoshBAN" pitchFamily="2" charset="0"/>
                    <a:cs typeface="NikoshBAN" pitchFamily="2" charset="0"/>
                    <a:sym typeface="Symbol"/>
                  </a:rPr>
                  <a:t>কিন্তু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NikoshBAN" pitchFamily="2" charset="0"/>
                            <a:sym typeface="Symbol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  <a:cs typeface="NikoshBAN" pitchFamily="2" charset="0"/>
                            <a:sym typeface="Symbol"/>
                          </a:rPr>
                          <m:t>𝑝</m:t>
                        </m:r>
                        <m:r>
                          <a:rPr lang="en-US" sz="2800" i="1">
                            <a:latin typeface="Cambria Math"/>
                            <a:cs typeface="NikoshBAN" pitchFamily="2" charset="0"/>
                            <a:sym typeface="Symbol"/>
                          </a:rPr>
                          <m:t>2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  <a:cs typeface="NikoshBAN" pitchFamily="2" charset="0"/>
                            <a:sym typeface="Symbol"/>
                          </a:rPr>
                          <m:t>𝑞</m:t>
                        </m:r>
                      </m:den>
                    </m:f>
                    <m:r>
                      <a:rPr lang="en-US" sz="2800" b="0" i="0" smtClean="0">
                        <a:latin typeface="Cambria Math"/>
                        <a:cs typeface="NikoshBAN" pitchFamily="2" charset="0"/>
                        <a:sym typeface="Symbol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NikoshBAN" pitchFamily="2" charset="0"/>
                    <a:cs typeface="NikoshBAN" pitchFamily="2" charset="0"/>
                  </a:rPr>
                  <a:t>পূর্ণ</a:t>
                </a:r>
                <a:r>
                  <a:rPr lang="en-US" sz="2400" dirty="0" smtClean="0">
                    <a:latin typeface="NikoshBAN" pitchFamily="2" charset="0"/>
                    <a:cs typeface="NikoshBAN" pitchFamily="2" charset="0"/>
                    <a:sym typeface="Symbol"/>
                  </a:rPr>
                  <a:t>সংখ্যা </a:t>
                </a:r>
                <a:r>
                  <a:rPr lang="en-US" sz="2800" dirty="0" err="1" smtClean="0">
                    <a:latin typeface="NikoshBAN" pitchFamily="2" charset="0"/>
                    <a:cs typeface="NikoshBAN" pitchFamily="2" charset="0"/>
                    <a:sym typeface="Symbol"/>
                  </a:rPr>
                  <a:t>নয়</a:t>
                </a:r>
                <a:r>
                  <a:rPr lang="en-US" sz="2800" dirty="0" smtClean="0">
                    <a:latin typeface="NikoshBAN" pitchFamily="2" charset="0"/>
                    <a:cs typeface="NikoshBAN" pitchFamily="2" charset="0"/>
                    <a:sym typeface="Symbol"/>
                  </a:rPr>
                  <a:t>।]</a:t>
                </a:r>
                <a:endParaRPr lang="en-US" sz="2800" dirty="0">
                  <a:latin typeface="NikoshBAN" pitchFamily="2" charset="0"/>
                  <a:cs typeface="NikoshBAN" pitchFamily="2" charset="0"/>
                  <a:sym typeface="Symbol"/>
                </a:endParaRPr>
              </a:p>
              <a:p>
                <a:pPr marL="342900" lvl="0" indent="-342900">
                  <a:buFont typeface="Symbol"/>
                  <a:buChar char="\"/>
                </a:pPr>
                <a:r>
                  <a:rPr lang="en-US" sz="2400" dirty="0" smtClean="0">
                    <a:latin typeface="Times New Roman"/>
                    <a:cs typeface="Times New Roman"/>
                  </a:rPr>
                  <a:t>3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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NikoshBAN" pitchFamily="2" charset="0"/>
                            <a:sym typeface="Symbol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  <a:cs typeface="NikoshBAN" pitchFamily="2" charset="0"/>
                            <a:sym typeface="Symbol"/>
                          </a:rPr>
                          <m:t>𝑝</m:t>
                        </m:r>
                        <m:r>
                          <a:rPr lang="en-US" sz="2800" i="1">
                            <a:latin typeface="Cambria Math"/>
                            <a:cs typeface="NikoshBAN" pitchFamily="2" charset="0"/>
                            <a:sym typeface="Symbol"/>
                          </a:rPr>
                          <m:t>2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  <a:cs typeface="NikoshBAN" pitchFamily="2" charset="0"/>
                            <a:sym typeface="Symbol"/>
                          </a:rPr>
                          <m:t>𝑞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;</a:t>
                </a:r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457200" lvl="0" indent="-457200">
                  <a:buFont typeface="Symbol"/>
                  <a:buChar char="\"/>
                </a:pPr>
                <a:r>
                  <a:rPr lang="en-US" sz="2800" dirty="0">
                    <a:latin typeface="Times New Roman"/>
                    <a:cs typeface="Times New Roman"/>
                  </a:rPr>
                  <a:t>√</a:t>
                </a:r>
                <a:r>
                  <a:rPr lang="en-US" sz="2800" dirty="0" smtClean="0">
                    <a:latin typeface="Times New Roman"/>
                    <a:cs typeface="Times New Roman"/>
                  </a:rPr>
                  <a:t>3</a:t>
                </a:r>
                <a:r>
                  <a:rPr lang="en-US" sz="2800" dirty="0" smtClean="0">
                    <a:latin typeface="NikoshBAN" pitchFamily="2" charset="0"/>
                    <a:cs typeface="NikoshBAN" pitchFamily="2" charset="0"/>
                  </a:rPr>
                  <a:t>এর </a:t>
                </a:r>
                <a:r>
                  <a:rPr lang="en-US" sz="2800" dirty="0" err="1" smtClean="0">
                    <a:latin typeface="NikoshBAN" pitchFamily="2" charset="0"/>
                    <a:cs typeface="NikoshBAN" pitchFamily="2" charset="0"/>
                  </a:rPr>
                  <a:t>মান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NikoshBAN" pitchFamily="2" charset="0"/>
                            <a:sym typeface="Symbol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  <a:cs typeface="NikoshBAN" pitchFamily="2" charset="0"/>
                            <a:sym typeface="Symbol"/>
                          </a:rPr>
                          <m:t>𝑝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  <a:cs typeface="NikoshBAN" pitchFamily="2" charset="0"/>
                            <a:sym typeface="Symbol"/>
                          </a:rPr>
                          <m:t>𝑞</m:t>
                        </m:r>
                      </m:den>
                    </m:f>
                  </m:oMath>
                </a14:m>
                <a:r>
                  <a:rPr lang="en-US" sz="2800" dirty="0" err="1" smtClean="0">
                    <a:latin typeface="NikoshBAN" pitchFamily="2" charset="0"/>
                    <a:cs typeface="NikoshBAN" pitchFamily="2" charset="0"/>
                  </a:rPr>
                  <a:t>আকারেরকোনো</a:t>
                </a:r>
                <a:r>
                  <a:rPr lang="en-US" sz="2800" dirty="0" err="1" smtClean="0">
                    <a:latin typeface="NikoshBAN" pitchFamily="2" charset="0"/>
                    <a:cs typeface="NikoshBAN" pitchFamily="2" charset="0"/>
                    <a:sym typeface="Symbol"/>
                  </a:rPr>
                  <a:t>সংখ্যাহতেপারেনা</a:t>
                </a:r>
                <a:r>
                  <a:rPr lang="en-US" sz="2800" dirty="0" smtClean="0">
                    <a:latin typeface="NikoshBAN" pitchFamily="2" charset="0"/>
                    <a:cs typeface="NikoshBAN" pitchFamily="2" charset="0"/>
                    <a:sym typeface="Symbol"/>
                  </a:rPr>
                  <a:t>। </a:t>
                </a:r>
              </a:p>
              <a:p>
                <a:pPr marL="457200" lvl="0" indent="-457200">
                  <a:buFont typeface="Symbol"/>
                  <a:buChar char="\"/>
                </a:pPr>
                <a:r>
                  <a:rPr lang="en-US" sz="2800" dirty="0">
                    <a:latin typeface="Times New Roman"/>
                    <a:cs typeface="Times New Roman"/>
                    <a:sym typeface="Symbol"/>
                  </a:rPr>
                  <a:t>3</a:t>
                </a:r>
                <a:r>
                  <a:rPr lang="en-US" sz="2800" dirty="0">
                    <a:latin typeface="NikoshBAN" pitchFamily="2" charset="0"/>
                    <a:cs typeface="NikoshBAN" pitchFamily="2" charset="0"/>
                    <a:sym typeface="Symbol"/>
                  </a:rPr>
                  <a:t>একটি </a:t>
                </a:r>
                <a:r>
                  <a:rPr lang="en-US" sz="2800" dirty="0" err="1">
                    <a:latin typeface="NikoshBAN" pitchFamily="2" charset="0"/>
                    <a:cs typeface="NikoshBAN" pitchFamily="2" charset="0"/>
                    <a:sym typeface="Symbol"/>
                  </a:rPr>
                  <a:t>অমুলদসংখ্যা</a:t>
                </a:r>
                <a:endParaRPr lang="en-US" sz="2800" dirty="0">
                  <a:latin typeface="NikoshBAN" pitchFamily="2" charset="0"/>
                  <a:cs typeface="NikoshBAN" pitchFamily="2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14400"/>
                <a:ext cx="9144000" cy="5934702"/>
              </a:xfrm>
              <a:prstGeom prst="rect">
                <a:avLst/>
              </a:prstGeom>
              <a:blipFill rotWithShape="1">
                <a:blip r:embed="rId3"/>
                <a:stretch>
                  <a:fillRect l="-1333" t="-1129" b="-20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"/>
          </a:xfrm>
          <a:solidFill>
            <a:schemeClr val="accent1"/>
          </a:solidFill>
        </p:spPr>
        <p:txBody>
          <a:bodyPr>
            <a:noAutofit/>
          </a:bodyPr>
          <a:lstStyle/>
          <a:p>
            <a:r>
              <a:rPr lang="bn-BD" sz="4800" dirty="0" smtClean="0">
                <a:latin typeface="NikoshBAN" pitchFamily="2" charset="0"/>
                <a:cs typeface="NikoshBAN" pitchFamily="2" charset="0"/>
              </a:rPr>
              <a:t>মূল্যায়ন: </a:t>
            </a:r>
            <a:endParaRPr lang="en-US" sz="4800" dirty="0">
              <a:latin typeface="NikoshBAN" pitchFamily="2" charset="0"/>
              <a:cs typeface="NikoshBAN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1188083"/>
                <a:ext cx="9144000" cy="839974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rad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ad>
                      <m:radPr>
                        <m:degHide m:val="on"/>
                        <m:ctrlP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rad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ad>
                      <m:radPr>
                        <m:degHide m:val="on"/>
                        <m:ctrlP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e>
                    </m:rad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ad>
                      <m:radPr>
                        <m:degHide m:val="on"/>
                        <m:ctrlP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rad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ad>
                      <m:radPr>
                        <m:degHide m:val="on"/>
                        <m:ctrlP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25</m:t>
                        </m:r>
                      </m:e>
                    </m:rad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ad>
                      <m:radPr>
                        <m:degHide m:val="on"/>
                        <m:ctrlP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27</m:t>
                        </m:r>
                      </m:e>
                    </m:rad>
                  </m:oMath>
                </a14:m>
                <a:r>
                  <a:rPr lang="en-US" sz="4400" b="0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Symbol"/>
                  </a:rPr>
                  <a:t> ,,41/7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88083"/>
                <a:ext cx="9144000" cy="839974"/>
              </a:xfrm>
              <a:prstGeom prst="rect">
                <a:avLst/>
              </a:prstGeom>
              <a:blipFill rotWithShape="1">
                <a:blip r:embed="rId2"/>
                <a:stretch>
                  <a:fillRect t="-7246" b="-34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-73152" y="220980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কোনটি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মুলদ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>
                <a:latin typeface="NikoshBAN" pitchFamily="2" charset="0"/>
                <a:cs typeface="NikoshBAN" pitchFamily="2" charset="0"/>
              </a:rPr>
              <a:t>ও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কোনটি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অমুলদ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সংখ্যা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 </a:t>
            </a:r>
            <a:endParaRPr lang="en-US" sz="5400" dirty="0"/>
          </a:p>
        </p:txBody>
      </p:sp>
      <p:sp>
        <p:nvSpPr>
          <p:cNvPr id="2" name="TextBox 1"/>
          <p:cNvSpPr txBox="1"/>
          <p:nvPr/>
        </p:nvSpPr>
        <p:spPr>
          <a:xfrm>
            <a:off x="0" y="3276600"/>
            <a:ext cx="9144000" cy="280076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NikoshBAN" pitchFamily="2" charset="0"/>
                <a:cs typeface="NikoshBAN" pitchFamily="2" charset="0"/>
              </a:rPr>
              <a:t>১।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মুলদ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সংখ্যা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কাকে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বলে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? ৫টি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করে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মুলদ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সংখ্যা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খাতাই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লিখ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।</a:t>
            </a:r>
          </a:p>
          <a:p>
            <a:r>
              <a:rPr lang="en-US" sz="4400" dirty="0" smtClean="0">
                <a:latin typeface="NikoshBAN" pitchFamily="2" charset="0"/>
                <a:cs typeface="NikoshBAN" pitchFamily="2" charset="0"/>
              </a:rPr>
              <a:t>২।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অমুলদ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সংখ্যা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কাকে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বলে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? ৫টি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করে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অমুলদ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সংখ্যা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খাতাই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লিখ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।</a:t>
            </a:r>
            <a:endParaRPr lang="en-US" sz="44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6" grpId="0"/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296400" y="762000"/>
            <a:ext cx="7772400" cy="1470025"/>
          </a:xfrm>
        </p:spPr>
        <p:txBody>
          <a:bodyPr/>
          <a:lstStyle/>
          <a:p>
            <a:r>
              <a:rPr lang="bn-BD" dirty="0" smtClean="0">
                <a:latin typeface="NikoshBAN" pitchFamily="2" charset="0"/>
                <a:cs typeface="NikoshBAN" pitchFamily="2" charset="0"/>
              </a:rPr>
              <a:t>-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432"/>
            <a:ext cx="9144000" cy="68265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0" y="1295400"/>
            <a:ext cx="563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7200" dirty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বাড়িরকাজঃ</a:t>
            </a:r>
            <a:endParaRPr lang="en-US" sz="72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3031877"/>
            <a:ext cx="8458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Times New Roman"/>
                <a:cs typeface="Times New Roman"/>
                <a:sym typeface="Symbol"/>
              </a:rPr>
              <a:t>7</a:t>
            </a:r>
            <a:r>
              <a:rPr lang="en-US" sz="60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  <a:sym typeface="Symbol"/>
              </a:rPr>
              <a:t>একটি </a:t>
            </a:r>
            <a:r>
              <a:rPr lang="en-US" sz="6000" dirty="0" err="1">
                <a:solidFill>
                  <a:srgbClr val="FF0000"/>
                </a:solidFill>
                <a:latin typeface="NikoshBAN" pitchFamily="2" charset="0"/>
                <a:cs typeface="NikoshBAN" pitchFamily="2" charset="0"/>
                <a:sym typeface="Symbol"/>
              </a:rPr>
              <a:t>অমুলদ</a:t>
            </a:r>
            <a:r>
              <a:rPr lang="en-US" sz="60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  <a:sym typeface="Symbol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NikoshBAN" pitchFamily="2" charset="0"/>
                <a:cs typeface="NikoshBAN" pitchFamily="2" charset="0"/>
                <a:sym typeface="Symbol"/>
              </a:rPr>
              <a:t>সংখ্যা</a:t>
            </a:r>
            <a:r>
              <a:rPr lang="en-US" sz="60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  <a:sym typeface="Symbol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NikoshBAN" pitchFamily="2" charset="0"/>
                <a:cs typeface="NikoshBAN" pitchFamily="2" charset="0"/>
                <a:sym typeface="Symbol"/>
              </a:rPr>
              <a:t>প্রমান</a:t>
            </a:r>
            <a:r>
              <a:rPr lang="en-US" sz="60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  <a:sym typeface="Symbol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NikoshBAN" pitchFamily="2" charset="0"/>
                <a:cs typeface="NikoshBAN" pitchFamily="2" charset="0"/>
                <a:sym typeface="Symbol"/>
              </a:rPr>
              <a:t>কর</a:t>
            </a:r>
            <a:r>
              <a:rPr lang="en-US" sz="60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  <a:sym typeface="Symbol"/>
              </a:rPr>
              <a:t>।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" y="0"/>
            <a:ext cx="9067800" cy="70561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86000" y="20574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 smtClean="0">
                <a:solidFill>
                  <a:schemeClr val="bg1"/>
                </a:solidFill>
              </a:rPr>
              <a:t>ধন্যবাদ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457200" y="329625"/>
            <a:ext cx="7696200" cy="6299775"/>
            <a:chOff x="457200" y="304800"/>
            <a:chExt cx="7696200" cy="6299775"/>
          </a:xfrm>
        </p:grpSpPr>
        <p:pic>
          <p:nvPicPr>
            <p:cNvPr id="9" name="Picture 4" descr="0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>
            <a:xfrm>
              <a:off x="457200" y="304800"/>
              <a:ext cx="7696200" cy="5108531"/>
            </a:xfrm>
            <a:prstGeom prst="rect">
              <a:avLst/>
            </a:prstGeom>
            <a:noFill/>
          </p:spPr>
        </p:pic>
        <p:sp>
          <p:nvSpPr>
            <p:cNvPr id="11" name="TextBox 10"/>
            <p:cNvSpPr txBox="1"/>
            <p:nvPr/>
          </p:nvSpPr>
          <p:spPr>
            <a:xfrm>
              <a:off x="3276600" y="6019800"/>
              <a:ext cx="275267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bn-BD" sz="3200" dirty="0" smtClean="0">
                  <a:latin typeface="NikoshBAN" pitchFamily="2" charset="0"/>
                  <a:cs typeface="NikoshBAN" pitchFamily="2" charset="0"/>
                </a:rPr>
                <a:t>প্রাগ-ঐতিহাসিক যুগ </a:t>
              </a:r>
              <a:endParaRPr lang="en-US" sz="3200" dirty="0">
                <a:latin typeface="NikoshBAN" pitchFamily="2" charset="0"/>
                <a:cs typeface="NikoshBAN" pitchFamily="2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Babylonian_symbo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7032"/>
            <a:ext cx="3886200" cy="2551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2400" y="2631012"/>
            <a:ext cx="3581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200" dirty="0" smtClean="0">
                <a:latin typeface="NikoshBAN" pitchFamily="2" charset="0"/>
                <a:cs typeface="NikoshBAN" pitchFamily="2" charset="0"/>
              </a:rPr>
              <a:t>পুরাতন ব্যবলীয়নীয় সংখ্যা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8" name="Picture 4" descr="ptahote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1" y="-127085"/>
            <a:ext cx="48768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838701" y="3095942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200" dirty="0" smtClean="0">
                <a:latin typeface="NikoshBAN" pitchFamily="2" charset="0"/>
                <a:cs typeface="NikoshBAN" pitchFamily="2" charset="0"/>
              </a:rPr>
              <a:t>পুরাতন মিসরিয় সংখ্যা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6" name="Picture 5" descr="p18n63p4i71i2041j10191soc1ll83.jpg"/>
          <p:cNvPicPr>
            <a:picLocks noChangeAspect="1"/>
          </p:cNvPicPr>
          <p:nvPr/>
        </p:nvPicPr>
        <p:blipFill>
          <a:blip r:embed="rId4" cstate="print"/>
          <a:srcRect l="27119" r="25424"/>
          <a:stretch>
            <a:fillRect/>
          </a:stretch>
        </p:blipFill>
        <p:spPr>
          <a:xfrm>
            <a:off x="457201" y="3754714"/>
            <a:ext cx="7619999" cy="2819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13528" y="6171057"/>
            <a:ext cx="456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বর্তমানে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ব্যবহারিক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সংখ্যা</a:t>
            </a:r>
            <a:endParaRPr lang="en-US" sz="28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10" name="Picture 4" descr="Babylonian_symbo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-25025"/>
            <a:ext cx="3886200" cy="2551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ptahote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1" y="-219142"/>
            <a:ext cx="48768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p18n63p4i71i2041j10191soc1ll83.jpg"/>
          <p:cNvPicPr>
            <a:picLocks noChangeAspect="1"/>
          </p:cNvPicPr>
          <p:nvPr/>
        </p:nvPicPr>
        <p:blipFill>
          <a:blip r:embed="rId4" cstate="print"/>
          <a:srcRect l="27119" r="25424"/>
          <a:stretch>
            <a:fillRect/>
          </a:stretch>
        </p:blipFill>
        <p:spPr>
          <a:xfrm>
            <a:off x="457201" y="3662657"/>
            <a:ext cx="7619999" cy="2819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685800"/>
            <a:ext cx="80772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600" b="1" dirty="0" err="1" smtClean="0">
                <a:latin typeface="NikoshBAN" pitchFamily="2" charset="0"/>
                <a:cs typeface="NikoshBAN" pitchFamily="2" charset="0"/>
              </a:rPr>
              <a:t>বাস্তব</a:t>
            </a:r>
            <a:r>
              <a:rPr lang="en-US" sz="9600" b="1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9600" b="1" dirty="0" err="1" smtClean="0">
                <a:latin typeface="NikoshBAN" pitchFamily="2" charset="0"/>
                <a:cs typeface="NikoshBAN" pitchFamily="2" charset="0"/>
              </a:rPr>
              <a:t>সংখ্যা</a:t>
            </a:r>
            <a:endParaRPr lang="en-US" sz="9600" b="1" dirty="0" smtClean="0"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en-US" sz="6000" b="1" dirty="0" smtClean="0">
                <a:latin typeface="NikoshBAN" pitchFamily="2" charset="0"/>
                <a:cs typeface="NikoshBAN" pitchFamily="2" charset="0"/>
              </a:rPr>
              <a:t>(</a:t>
            </a:r>
            <a:r>
              <a:rPr lang="en-US" sz="4800" b="1" dirty="0" err="1" smtClean="0">
                <a:latin typeface="NikoshBAN" pitchFamily="2" charset="0"/>
                <a:cs typeface="NikoshBAN" pitchFamily="2" charset="0"/>
              </a:rPr>
              <a:t>মুলদ</a:t>
            </a:r>
            <a:r>
              <a:rPr lang="en-US" sz="4800" b="1" dirty="0" smtClean="0"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4800" b="1" dirty="0" err="1" smtClean="0">
                <a:latin typeface="NikoshBAN" pitchFamily="2" charset="0"/>
                <a:cs typeface="NikoshBAN" pitchFamily="2" charset="0"/>
              </a:rPr>
              <a:t>অমুলদ</a:t>
            </a:r>
            <a:r>
              <a:rPr lang="en-US" sz="4800" b="1" dirty="0" smtClean="0">
                <a:latin typeface="NikoshBAN" pitchFamily="2" charset="0"/>
                <a:cs typeface="NikoshBAN" pitchFamily="2" charset="0"/>
              </a:rPr>
              <a:t>) </a:t>
            </a:r>
            <a:endParaRPr lang="bn-BD" sz="900" b="1" dirty="0" smtClean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>
          <a:xfrm>
            <a:off x="142539" y="381000"/>
            <a:ext cx="8991600" cy="61722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en-US" sz="6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NikoshBAN" panose="02000000000000000000" pitchFamily="2" charset="0"/>
                <a:ea typeface="+mj-ea"/>
                <a:cs typeface="NikoshBAN" panose="02000000000000000000" pitchFamily="2" charset="0"/>
              </a:rPr>
              <a:t>                  </a:t>
            </a:r>
            <a:r>
              <a:rPr kumimoji="0" lang="en-US" sz="6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NikoshBAN" panose="02000000000000000000" pitchFamily="2" charset="0"/>
                <a:ea typeface="+mj-ea"/>
                <a:cs typeface="NikoshBAN" panose="02000000000000000000" pitchFamily="2" charset="0"/>
              </a:rPr>
              <a:t>শিখনফলঃ</a:t>
            </a:r>
            <a:r>
              <a:rPr kumimoji="0" lang="bn-BD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anose="02000000000000000000" pitchFamily="2" charset="0"/>
                <a:ea typeface="+mj-ea"/>
                <a:cs typeface="NikoshBAN" panose="02000000000000000000" pitchFamily="2" charset="0"/>
              </a:rPr>
              <a:t>   </a:t>
            </a:r>
            <a:endParaRPr lang="bn-BD" sz="4400" dirty="0" smtClean="0">
              <a:latin typeface="NikoshBAN" panose="02000000000000000000" pitchFamily="2" charset="0"/>
              <a:ea typeface="+mj-ea"/>
              <a:cs typeface="NikoshBAN" panose="02000000000000000000" pitchFamily="2" charset="0"/>
            </a:endParaRPr>
          </a:p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anose="02000000000000000000" pitchFamily="2" charset="0"/>
                <a:ea typeface="+mj-ea"/>
                <a:cs typeface="NikoshBAN" panose="02000000000000000000" pitchFamily="2" charset="0"/>
              </a:rPr>
              <a:t> </a:t>
            </a:r>
            <a:r>
              <a:rPr lang="bn-BD" sz="4800" dirty="0" smtClean="0">
                <a:latin typeface="NikoshBAN" panose="02000000000000000000" pitchFamily="2" charset="0"/>
                <a:ea typeface="+mj-ea"/>
                <a:cs typeface="NikoshBAN" panose="02000000000000000000" pitchFamily="2" charset="0"/>
              </a:rPr>
              <a:t>বাস্তব সংখ্যার শ্রেণি বিন্যাস করতে পারবে।</a:t>
            </a:r>
          </a:p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kumimoji="0" lang="bn-BD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anose="02000000000000000000" pitchFamily="2" charset="0"/>
                <a:ea typeface="+mj-ea"/>
                <a:cs typeface="NikoshBAN" panose="02000000000000000000" pitchFamily="2" charset="0"/>
              </a:rPr>
              <a:t>মূলদ ও অমূলদ</a:t>
            </a:r>
            <a:r>
              <a:rPr kumimoji="0" lang="bn-BD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anose="02000000000000000000" pitchFamily="2" charset="0"/>
                <a:ea typeface="+mj-ea"/>
                <a:cs typeface="NikoshBAN" panose="02000000000000000000" pitchFamily="2" charset="0"/>
              </a:rPr>
              <a:t> সংখ্যার </a:t>
            </a:r>
            <a:r>
              <a:rPr kumimoji="0" lang="en-US" sz="4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anose="02000000000000000000" pitchFamily="2" charset="0"/>
                <a:ea typeface="+mj-ea"/>
                <a:cs typeface="NikoshBAN" panose="02000000000000000000" pitchFamily="2" charset="0"/>
              </a:rPr>
              <a:t>পার্থক্য</a:t>
            </a:r>
            <a:r>
              <a:rPr kumimoji="0" lang="en-US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anose="02000000000000000000" pitchFamily="2" charset="0"/>
                <a:ea typeface="+mj-ea"/>
                <a:cs typeface="NikoshBAN" panose="02000000000000000000" pitchFamily="2" charset="0"/>
              </a:rPr>
              <a:t> </a:t>
            </a:r>
            <a:r>
              <a:rPr kumimoji="0" lang="bn-BD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anose="02000000000000000000" pitchFamily="2" charset="0"/>
                <a:ea typeface="+mj-ea"/>
                <a:cs typeface="NikoshBAN" panose="02000000000000000000" pitchFamily="2" charset="0"/>
              </a:rPr>
              <a:t>কর</a:t>
            </a:r>
            <a:r>
              <a:rPr kumimoji="0" lang="en-US" sz="4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anose="02000000000000000000" pitchFamily="2" charset="0"/>
                <a:ea typeface="+mj-ea"/>
                <a:cs typeface="NikoshBAN" panose="02000000000000000000" pitchFamily="2" charset="0"/>
              </a:rPr>
              <a:t>তে</a:t>
            </a:r>
            <a:r>
              <a:rPr kumimoji="0" lang="bn-BD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anose="02000000000000000000" pitchFamily="2" charset="0"/>
                <a:ea typeface="+mj-ea"/>
                <a:cs typeface="NikoshBAN" panose="02000000000000000000" pitchFamily="2" charset="0"/>
              </a:rPr>
              <a:t> পারব</a:t>
            </a:r>
            <a:r>
              <a:rPr kumimoji="0" lang="en-US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anose="02000000000000000000" pitchFamily="2" charset="0"/>
                <a:ea typeface="+mj-ea"/>
                <a:cs typeface="NikoshBAN" panose="02000000000000000000" pitchFamily="2" charset="0"/>
              </a:rPr>
              <a:t>ে</a:t>
            </a:r>
            <a:r>
              <a:rPr kumimoji="0" lang="bn-BD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anose="02000000000000000000" pitchFamily="2" charset="0"/>
                <a:ea typeface="+mj-ea"/>
                <a:cs typeface="NikoshBAN" panose="02000000000000000000" pitchFamily="2" charset="0"/>
              </a:rPr>
              <a:t>।</a:t>
            </a:r>
          </a:p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kumimoji="0" lang="bn-BD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anose="02000000000000000000" pitchFamily="2" charset="0"/>
                <a:ea typeface="+mj-ea"/>
                <a:cs typeface="NikoshBAN" panose="02000000000000000000" pitchFamily="2" charset="0"/>
              </a:rPr>
              <a:t>অমূলদ</a:t>
            </a:r>
            <a:r>
              <a:rPr kumimoji="0" lang="bn-BD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anose="02000000000000000000" pitchFamily="2" charset="0"/>
                <a:ea typeface="+mj-ea"/>
                <a:cs typeface="NikoshBAN" panose="02000000000000000000" pitchFamily="2" charset="0"/>
              </a:rPr>
              <a:t> সংখ্যা প্রমাণ করতে পারবে।</a:t>
            </a:r>
            <a:r>
              <a:rPr kumimoji="0" lang="bn-BD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anose="02000000000000000000" pitchFamily="2" charset="0"/>
                <a:ea typeface="+mj-ea"/>
                <a:cs typeface="NikoshBAN" panose="02000000000000000000" pitchFamily="2" charset="0"/>
              </a:rPr>
              <a:t/>
            </a:r>
            <a:br>
              <a:rPr kumimoji="0" lang="bn-BD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anose="02000000000000000000" pitchFamily="2" charset="0"/>
                <a:ea typeface="+mj-ea"/>
                <a:cs typeface="NikoshBAN" panose="02000000000000000000" pitchFamily="2" charset="0"/>
              </a:rPr>
            </a:br>
            <a:r>
              <a:rPr kumimoji="0" lang="bn-BD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anose="02000000000000000000" pitchFamily="2" charset="0"/>
                <a:ea typeface="+mj-ea"/>
                <a:cs typeface="NikoshBAN" panose="02000000000000000000" pitchFamily="2" charset="0"/>
              </a:rPr>
              <a:t>   </a:t>
            </a:r>
            <a:br>
              <a:rPr kumimoji="0" lang="bn-BD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anose="02000000000000000000" pitchFamily="2" charset="0"/>
                <a:ea typeface="+mj-ea"/>
                <a:cs typeface="NikoshBAN" panose="02000000000000000000" pitchFamily="2" charset="0"/>
              </a:rPr>
            </a:br>
            <a:r>
              <a:rPr kumimoji="0" lang="bn-BD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anose="02000000000000000000" pitchFamily="2" charset="0"/>
                <a:ea typeface="+mj-ea"/>
                <a:cs typeface="NikoshBAN" panose="02000000000000000000" pitchFamily="2" charset="0"/>
              </a:rPr>
              <a:t/>
            </a:r>
            <a:br>
              <a:rPr kumimoji="0" lang="bn-BD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anose="02000000000000000000" pitchFamily="2" charset="0"/>
                <a:ea typeface="+mj-ea"/>
                <a:cs typeface="NikoshBAN" panose="02000000000000000000" pitchFamily="2" charset="0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anose="02000000000000000000" pitchFamily="2" charset="0"/>
                <a:ea typeface="+mj-ea"/>
                <a:cs typeface="NikoshBAN" panose="02000000000000000000" pitchFamily="2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anose="02000000000000000000" pitchFamily="2" charset="0"/>
                <a:ea typeface="+mj-ea"/>
                <a:cs typeface="NikoshBAN" panose="02000000000000000000" pitchFamily="2" charset="0"/>
              </a:rPr>
            </a:br>
            <a:r>
              <a:rPr kumimoji="0" lang="bn-BD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anose="02000000000000000000" pitchFamily="2" charset="0"/>
                <a:ea typeface="+mj-ea"/>
                <a:cs typeface="NikoshBAN" panose="02000000000000000000" pitchFamily="2" charset="0"/>
              </a:rPr>
              <a:t/>
            </a:r>
            <a:br>
              <a:rPr kumimoji="0" lang="bn-BD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anose="02000000000000000000" pitchFamily="2" charset="0"/>
                <a:ea typeface="+mj-ea"/>
                <a:cs typeface="NikoshBAN" panose="02000000000000000000" pitchFamily="2" charset="0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ikoshBAN" panose="02000000000000000000" pitchFamily="2" charset="0"/>
              <a:ea typeface="+mj-ea"/>
              <a:cs typeface="NikoshBAN" panose="020000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6" name="Rectangle 26"/>
          <p:cNvSpPr>
            <a:spLocks noChangeArrowheads="1"/>
          </p:cNvSpPr>
          <p:nvPr/>
        </p:nvSpPr>
        <p:spPr bwMode="auto">
          <a:xfrm>
            <a:off x="152400" y="452735"/>
            <a:ext cx="8534400" cy="5181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5135" name="Oval 15"/>
          <p:cNvSpPr>
            <a:spLocks noChangeArrowheads="1"/>
          </p:cNvSpPr>
          <p:nvPr/>
        </p:nvSpPr>
        <p:spPr bwMode="auto">
          <a:xfrm>
            <a:off x="762000" y="1443335"/>
            <a:ext cx="5257800" cy="3886200"/>
          </a:xfrm>
          <a:prstGeom prst="ellipse">
            <a:avLst/>
          </a:prstGeom>
          <a:solidFill>
            <a:srgbClr val="00990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/>
          </a:p>
        </p:txBody>
      </p:sp>
      <p:sp>
        <p:nvSpPr>
          <p:cNvPr id="5131" name="Oval 11"/>
          <p:cNvSpPr>
            <a:spLocks noChangeArrowheads="1"/>
          </p:cNvSpPr>
          <p:nvPr/>
        </p:nvSpPr>
        <p:spPr bwMode="auto">
          <a:xfrm>
            <a:off x="1752600" y="2052935"/>
            <a:ext cx="3352800" cy="31242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5127" name="Oval 7"/>
          <p:cNvSpPr>
            <a:spLocks noChangeArrowheads="1"/>
          </p:cNvSpPr>
          <p:nvPr/>
        </p:nvSpPr>
        <p:spPr bwMode="auto">
          <a:xfrm>
            <a:off x="2057400" y="2814935"/>
            <a:ext cx="2743200" cy="2209800"/>
          </a:xfrm>
          <a:prstGeom prst="ellipse">
            <a:avLst/>
          </a:prstGeom>
          <a:solidFill>
            <a:srgbClr val="FF9999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/>
          </a:p>
        </p:txBody>
      </p:sp>
      <p:sp>
        <p:nvSpPr>
          <p:cNvPr id="4106" name="Text Box 2"/>
          <p:cNvSpPr txBox="1">
            <a:spLocks noChangeArrowheads="1"/>
          </p:cNvSpPr>
          <p:nvPr/>
        </p:nvSpPr>
        <p:spPr bwMode="auto">
          <a:xfrm>
            <a:off x="228600" y="224135"/>
            <a:ext cx="8610600" cy="12001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/>
            <a:r>
              <a:rPr lang="bn-BD" sz="4800" dirty="0">
                <a:latin typeface="NikoshBAN" pitchFamily="2" charset="0"/>
                <a:cs typeface="NikoshBAN" pitchFamily="2" charset="0"/>
              </a:rPr>
              <a:t>ভেন চিত্রে বাস্তব সংখ্যা</a:t>
            </a:r>
            <a:endParaRPr lang="en-US" sz="4800" dirty="0">
              <a:latin typeface="NikoshBAN" pitchFamily="2" charset="0"/>
              <a:cs typeface="NikoshBAN" pitchFamily="2" charset="0"/>
            </a:endParaRPr>
          </a:p>
          <a:p>
            <a:pPr eaLnBrk="1" hangingPunct="1"/>
            <a:endParaRPr lang="en-US" dirty="0"/>
          </a:p>
        </p:txBody>
      </p:sp>
      <p:sp>
        <p:nvSpPr>
          <p:cNvPr id="5123" name="Oval 3"/>
          <p:cNvSpPr>
            <a:spLocks noChangeArrowheads="1"/>
          </p:cNvSpPr>
          <p:nvPr/>
        </p:nvSpPr>
        <p:spPr bwMode="auto">
          <a:xfrm>
            <a:off x="2514600" y="3500735"/>
            <a:ext cx="1828800" cy="14478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590800" y="3805535"/>
            <a:ext cx="1779588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bn-BD" sz="2400">
                <a:latin typeface="NikoshBAN" pitchFamily="2" charset="0"/>
                <a:cs typeface="NikoshBAN" pitchFamily="2" charset="0"/>
              </a:rPr>
              <a:t>স্বাভাবিক সংখ্যা</a:t>
            </a:r>
            <a:endParaRPr lang="en-US" sz="2400">
              <a:latin typeface="NikoshBAN" pitchFamily="2" charset="0"/>
              <a:cs typeface="NikoshBAN" pitchFamily="2" charset="0"/>
            </a:endParaRPr>
          </a:p>
          <a:p>
            <a:pPr eaLnBrk="1" hangingPunct="1"/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743200" y="4186535"/>
            <a:ext cx="1289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600" dirty="0"/>
              <a:t>1, 2, 3</a:t>
            </a:r>
            <a:r>
              <a:rPr lang="en-US" dirty="0"/>
              <a:t>...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2590800" y="2891135"/>
            <a:ext cx="17240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bn-BD" sz="3200">
                <a:latin typeface="NikoshBAN" pitchFamily="2" charset="0"/>
                <a:cs typeface="NikoshBAN" pitchFamily="2" charset="0"/>
              </a:rPr>
              <a:t>অখন্ড সংখ্যা</a:t>
            </a:r>
            <a:endParaRPr lang="en-US" sz="3200">
              <a:latin typeface="NikoshBAN" pitchFamily="2" charset="0"/>
              <a:cs typeface="NikoshBAN" pitchFamily="2" charset="0"/>
            </a:endParaRPr>
          </a:p>
          <a:p>
            <a:pPr eaLnBrk="1" hangingPunct="1"/>
            <a:endParaRPr lang="en-US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4114800" y="327213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0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2667000" y="2205335"/>
            <a:ext cx="14827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bn-BD" sz="3600">
                <a:latin typeface="NikoshBAN" pitchFamily="2" charset="0"/>
                <a:cs typeface="NikoshBAN" pitchFamily="2" charset="0"/>
              </a:rPr>
              <a:t>পূর্ণসংখ্যা</a:t>
            </a:r>
            <a:endParaRPr lang="en-US" sz="360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2209800" y="2510135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-3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4114800" y="2586335"/>
            <a:ext cx="59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-19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3048000" y="1443335"/>
            <a:ext cx="8588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bn-BD" sz="3600">
                <a:latin typeface="NikoshBAN" pitchFamily="2" charset="0"/>
                <a:cs typeface="NikoshBAN" pitchFamily="2" charset="0"/>
              </a:rPr>
              <a:t>মূলদ</a:t>
            </a:r>
            <a:endParaRPr lang="en-US" sz="3600">
              <a:latin typeface="NikoshBAN" pitchFamily="2" charset="0"/>
              <a:cs typeface="NikoshBAN" pitchFamily="2" charset="0"/>
            </a:endParaRPr>
          </a:p>
        </p:txBody>
      </p:sp>
      <p:graphicFrame>
        <p:nvGraphicFramePr>
          <p:cNvPr id="5137" name="Object 2"/>
          <p:cNvGraphicFramePr>
            <a:graphicFrameLocks noChangeAspect="1"/>
          </p:cNvGraphicFramePr>
          <p:nvPr/>
        </p:nvGraphicFramePr>
        <p:xfrm>
          <a:off x="1524000" y="1976735"/>
          <a:ext cx="26193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6" name="PH Computer Item Generator Equation" r:id="rId4" imgW="152334" imgH="393529" progId="Equation">
                  <p:embed/>
                </p:oleObj>
              </mc:Choice>
              <mc:Fallback>
                <p:oleObj name="PH Computer Item Generator Equation" r:id="rId4" imgW="152334" imgH="393529" progId="Equation">
                  <p:embed/>
                  <p:pic>
                    <p:nvPicPr>
                      <p:cNvPr id="0" name="Picture 3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976735"/>
                        <a:ext cx="26193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8" name="Object 3"/>
          <p:cNvGraphicFramePr>
            <a:graphicFrameLocks noChangeAspect="1"/>
          </p:cNvGraphicFramePr>
          <p:nvPr/>
        </p:nvGraphicFramePr>
        <p:xfrm>
          <a:off x="5410200" y="3348335"/>
          <a:ext cx="4191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7" name="PH Computer Item Generator Equation" r:id="rId6" imgW="241195" imgH="393529" progId="Equation">
                  <p:embed/>
                </p:oleObj>
              </mc:Choice>
              <mc:Fallback>
                <p:oleObj name="PH Computer Item Generator Equation" r:id="rId6" imgW="241195" imgH="393529" progId="Equation">
                  <p:embed/>
                  <p:pic>
                    <p:nvPicPr>
                      <p:cNvPr id="0" name="Picture 3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348335"/>
                        <a:ext cx="4191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4648200" y="1976735"/>
            <a:ext cx="857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-2</a:t>
            </a:r>
            <a:r>
              <a:rPr lang="en-US" sz="3600"/>
              <a:t>.</a:t>
            </a:r>
            <a:r>
              <a:rPr lang="en-US"/>
              <a:t>65</a:t>
            </a:r>
          </a:p>
        </p:txBody>
      </p:sp>
      <p:sp>
        <p:nvSpPr>
          <p:cNvPr id="5141" name="Oval 21"/>
          <p:cNvSpPr>
            <a:spLocks noChangeArrowheads="1"/>
          </p:cNvSpPr>
          <p:nvPr/>
        </p:nvSpPr>
        <p:spPr bwMode="auto">
          <a:xfrm>
            <a:off x="6400800" y="3195935"/>
            <a:ext cx="2286000" cy="2057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/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6629400" y="3424535"/>
            <a:ext cx="18954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bn-BD" sz="3200" dirty="0">
                <a:latin typeface="NikoshBAN" pitchFamily="2" charset="0"/>
                <a:cs typeface="NikoshBAN" pitchFamily="2" charset="0"/>
              </a:rPr>
              <a:t>অমূলদ সংখ্যা</a:t>
            </a:r>
            <a:endParaRPr lang="en-US" sz="3200" dirty="0"/>
          </a:p>
        </p:txBody>
      </p:sp>
      <p:graphicFrame>
        <p:nvGraphicFramePr>
          <p:cNvPr id="5144" name="Object 4"/>
          <p:cNvGraphicFramePr>
            <a:graphicFrameLocks noChangeAspect="1"/>
          </p:cNvGraphicFramePr>
          <p:nvPr/>
        </p:nvGraphicFramePr>
        <p:xfrm>
          <a:off x="7315200" y="3881735"/>
          <a:ext cx="457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8" name="PH Computer Item Generator Equation" r:id="rId8" imgW="139700" imgH="139700" progId="Equation">
                  <p:embed/>
                </p:oleObj>
              </mc:Choice>
              <mc:Fallback>
                <p:oleObj name="PH Computer Item Generator Equation" r:id="rId8" imgW="139700" imgH="139700" progId="Equation">
                  <p:embed/>
                  <p:pic>
                    <p:nvPicPr>
                      <p:cNvPr id="0" name="Picture 3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3881735"/>
                        <a:ext cx="4572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5" name="Object 5"/>
          <p:cNvGraphicFramePr>
            <a:graphicFrameLocks noChangeAspect="1"/>
          </p:cNvGraphicFramePr>
          <p:nvPr/>
        </p:nvGraphicFramePr>
        <p:xfrm>
          <a:off x="7239000" y="4338935"/>
          <a:ext cx="60960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9" name="PH Computer Item Generator Equation" r:id="rId10" imgW="241091" imgH="215713" progId="Equation">
                  <p:embed/>
                </p:oleObj>
              </mc:Choice>
              <mc:Fallback>
                <p:oleObj name="PH Computer Item Generator Equation" r:id="rId10" imgW="241091" imgH="215713" progId="Equation">
                  <p:embed/>
                  <p:pic>
                    <p:nvPicPr>
                      <p:cNvPr id="0" name="Picture 3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4338935"/>
                        <a:ext cx="609600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6324600" y="1290935"/>
            <a:ext cx="22987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bn-BD" sz="4400" dirty="0">
                <a:latin typeface="NikoshBAN" pitchFamily="2" charset="0"/>
                <a:cs typeface="NikoshBAN" pitchFamily="2" charset="0"/>
              </a:rPr>
              <a:t>বাস্তব সংখ্যা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6" grpId="0" animBg="1"/>
      <p:bldP spid="5135" grpId="0" animBg="1" autoUpdateAnimBg="0"/>
      <p:bldP spid="5131" grpId="0" animBg="1"/>
      <p:bldP spid="5127" grpId="0" animBg="1" autoUpdateAnimBg="0"/>
      <p:bldP spid="4106" grpId="0" animBg="1"/>
      <p:bldP spid="5123" grpId="0" animBg="1" autoUpdateAnimBg="0"/>
      <p:bldP spid="5125" grpId="0" autoUpdateAnimBg="0"/>
      <p:bldP spid="5126" grpId="0" autoUpdateAnimBg="0"/>
      <p:bldP spid="5129" grpId="0" autoUpdateAnimBg="0"/>
      <p:bldP spid="2" grpId="0" autoUpdateAnimBg="0"/>
      <p:bldP spid="5132" grpId="0" autoUpdateAnimBg="0"/>
      <p:bldP spid="5133" grpId="0" autoUpdateAnimBg="0"/>
      <p:bldP spid="5134" grpId="0" autoUpdateAnimBg="0"/>
      <p:bldP spid="5136" grpId="0" autoUpdateAnimBg="0"/>
      <p:bldP spid="5140" grpId="0" autoUpdateAnimBg="0"/>
      <p:bldP spid="5141" grpId="0" animBg="1" autoUpdateAnimBg="0"/>
      <p:bldP spid="5143" grpId="0" autoUpdateAnimBg="0"/>
      <p:bldP spid="514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-27295"/>
            <a:ext cx="8915400" cy="670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7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7620000" cy="960438"/>
          </a:xfrm>
          <a:effectLst>
            <a:outerShdw dist="35921" dir="2700000" algn="ctr" rotWithShape="0">
              <a:schemeClr val="accent1"/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bn-BD" sz="4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ikoshBAN" pitchFamily="2" charset="0"/>
                <a:ea typeface="NikoshBAN" pitchFamily="2" charset="0"/>
                <a:cs typeface="NikoshBAN" pitchFamily="2" charset="0"/>
              </a:rPr>
              <a:t>বাস্তব সংখ্যার সেট</a:t>
            </a:r>
            <a:endParaRPr lang="en-US" sz="4000" dirty="0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NikoshBAN" pitchFamily="2" charset="0"/>
              <a:ea typeface="NikoshBAN" pitchFamily="2" charset="0"/>
              <a:cs typeface="NikoshBAN" pitchFamily="2" charset="0"/>
            </a:endParaRPr>
          </a:p>
        </p:txBody>
      </p:sp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647700" y="1311275"/>
            <a:ext cx="8305800" cy="4876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12292" name="Oval 5"/>
          <p:cNvSpPr>
            <a:spLocks noChangeArrowheads="1"/>
          </p:cNvSpPr>
          <p:nvPr/>
        </p:nvSpPr>
        <p:spPr bwMode="auto">
          <a:xfrm>
            <a:off x="990600" y="1676400"/>
            <a:ext cx="5867400" cy="4114800"/>
          </a:xfrm>
          <a:prstGeom prst="ellipse">
            <a:avLst/>
          </a:prstGeom>
          <a:solidFill>
            <a:srgbClr val="99CCFF"/>
          </a:solidFill>
          <a:ln w="9525">
            <a:round/>
            <a:headEnd/>
            <a:tailEnd/>
          </a:ln>
          <a:scene3d>
            <a:camera prst="legacyPerspectiveBottom"/>
            <a:lightRig rig="legacyFlat3" dir="r"/>
          </a:scene3d>
          <a:sp3d extrusionH="8874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/>
            <a:endParaRPr lang="en-US"/>
          </a:p>
        </p:txBody>
      </p:sp>
      <p:sp>
        <p:nvSpPr>
          <p:cNvPr id="12293" name="Oval 7"/>
          <p:cNvSpPr>
            <a:spLocks noChangeArrowheads="1"/>
          </p:cNvSpPr>
          <p:nvPr/>
        </p:nvSpPr>
        <p:spPr bwMode="auto">
          <a:xfrm>
            <a:off x="1828800" y="2514600"/>
            <a:ext cx="4038600" cy="3048000"/>
          </a:xfrm>
          <a:prstGeom prst="ellipse">
            <a:avLst/>
          </a:prstGeom>
          <a:solidFill>
            <a:srgbClr val="CCFFFF"/>
          </a:solidFill>
          <a:ln w="9525">
            <a:round/>
            <a:headEnd/>
            <a:tailEnd/>
          </a:ln>
          <a:scene3d>
            <a:camera prst="legacyPerspectiveBottom"/>
            <a:lightRig rig="legacyFlat3" dir="r"/>
          </a:scene3d>
          <a:sp3d extrusionH="8874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eaLnBrk="1" hangingPunct="1"/>
            <a:endParaRPr lang="en-US"/>
          </a:p>
        </p:txBody>
      </p:sp>
      <p:sp>
        <p:nvSpPr>
          <p:cNvPr id="12294" name="Oval 8"/>
          <p:cNvSpPr>
            <a:spLocks noChangeArrowheads="1"/>
          </p:cNvSpPr>
          <p:nvPr/>
        </p:nvSpPr>
        <p:spPr bwMode="auto">
          <a:xfrm>
            <a:off x="2438400" y="3048000"/>
            <a:ext cx="2743200" cy="2286000"/>
          </a:xfrm>
          <a:prstGeom prst="ellipse">
            <a:avLst/>
          </a:prstGeom>
          <a:solidFill>
            <a:srgbClr val="00FFFF"/>
          </a:solidFill>
          <a:ln w="9525">
            <a:round/>
            <a:headEnd/>
            <a:tailEnd/>
          </a:ln>
          <a:scene3d>
            <a:camera prst="legacyPerspectiveBottom"/>
            <a:lightRig rig="legacyFlat3" dir="r"/>
          </a:scene3d>
          <a:sp3d extrusionH="8874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eaLnBrk="1" hangingPunct="1"/>
            <a:endParaRPr lang="en-US"/>
          </a:p>
        </p:txBody>
      </p:sp>
      <p:sp>
        <p:nvSpPr>
          <p:cNvPr id="12295" name="Oval 9"/>
          <p:cNvSpPr>
            <a:spLocks noChangeArrowheads="1"/>
          </p:cNvSpPr>
          <p:nvPr/>
        </p:nvSpPr>
        <p:spPr bwMode="auto">
          <a:xfrm>
            <a:off x="2971800" y="3657600"/>
            <a:ext cx="1828800" cy="1447800"/>
          </a:xfrm>
          <a:prstGeom prst="ellipse">
            <a:avLst/>
          </a:prstGeom>
          <a:solidFill>
            <a:srgbClr val="33CCCC"/>
          </a:solidFill>
          <a:ln w="9525">
            <a:round/>
            <a:headEnd/>
            <a:tailEnd/>
          </a:ln>
          <a:scene3d>
            <a:camera prst="legacyPerspectiveBottom"/>
            <a:lightRig rig="legacyFlat3" dir="r"/>
          </a:scene3d>
          <a:sp3d extrusionH="8874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eaLnBrk="1" hangingPunct="1"/>
            <a:endParaRPr lang="en-US"/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3124200" y="1828800"/>
            <a:ext cx="6080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Q</a:t>
            </a:r>
            <a:endParaRPr lang="en-US" sz="40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4572000" y="2667000"/>
            <a:ext cx="550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Z</a:t>
            </a:r>
            <a:endParaRPr lang="en-US" sz="40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3429000" y="3048000"/>
            <a:ext cx="692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W</a:t>
            </a:r>
            <a:endParaRPr lang="en-US" sz="40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3429000" y="4267200"/>
            <a:ext cx="6080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N</a:t>
            </a:r>
            <a:endParaRPr lang="en-US" sz="40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" name="Oval 9"/>
          <p:cNvSpPr>
            <a:spLocks noChangeArrowheads="1"/>
          </p:cNvSpPr>
          <p:nvPr/>
        </p:nvSpPr>
        <p:spPr bwMode="auto">
          <a:xfrm>
            <a:off x="7010400" y="3962400"/>
            <a:ext cx="1447800" cy="13716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>
            <a:flatTx/>
          </a:bodyPr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7391400" y="4267200"/>
            <a:ext cx="76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Q</a:t>
            </a:r>
            <a:r>
              <a:rPr lang="en-US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  <a:cs typeface="Arial" charset="0"/>
              </a:rPr>
              <a:t>'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7315200" y="1905000"/>
            <a:ext cx="76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  <a:cs typeface="Arial" charset="0"/>
              </a:rPr>
              <a:t>R</a:t>
            </a:r>
            <a:endParaRPr lang="en-US" sz="3600" b="1" dirty="0">
              <a:solidFill>
                <a:srgbClr val="C00000"/>
              </a:solidFill>
              <a:latin typeface="Arial Black" pitchFamily="34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2291" grpId="0" animBg="1"/>
      <p:bldP spid="12292" grpId="0" animBg="1"/>
      <p:bldP spid="12293" grpId="0" animBg="1"/>
      <p:bldP spid="12294" grpId="0" animBg="1"/>
      <p:bldP spid="12295" grpId="0" animBg="1"/>
      <p:bldP spid="17421" grpId="0"/>
      <p:bldP spid="17422" grpId="0"/>
      <p:bldP spid="17423" grpId="0"/>
      <p:bldP spid="17424" grpId="0"/>
      <p:bldP spid="14" grpId="0" animBg="1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26721579"/>
              </p:ext>
            </p:extLst>
          </p:nvPr>
        </p:nvGraphicFramePr>
        <p:xfrm>
          <a:off x="152400" y="152400"/>
          <a:ext cx="86868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2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909</TotalTime>
  <Words>253</Words>
  <Application>Microsoft Office PowerPoint</Application>
  <PresentationFormat>On-screen Show (4:3)</PresentationFormat>
  <Paragraphs>73</Paragraphs>
  <Slides>14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Arial</vt:lpstr>
      <vt:lpstr>Arial Black</vt:lpstr>
      <vt:lpstr>Calibri</vt:lpstr>
      <vt:lpstr>Calibri Light</vt:lpstr>
      <vt:lpstr>Cambria Math</vt:lpstr>
      <vt:lpstr>Nikosh</vt:lpstr>
      <vt:lpstr>NikoshBAN</vt:lpstr>
      <vt:lpstr>SutonnyMJ</vt:lpstr>
      <vt:lpstr>Symbol</vt:lpstr>
      <vt:lpstr>Times New Roman</vt:lpstr>
      <vt:lpstr>Office Theme</vt:lpstr>
      <vt:lpstr>PH Computer Item Generator Equation</vt:lpstr>
      <vt:lpstr>পরিচিতি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বাস্তব সংখ্যার সেট</vt:lpstr>
      <vt:lpstr>PowerPoint Presentation</vt:lpstr>
      <vt:lpstr>PowerPoint Presentation</vt:lpstr>
      <vt:lpstr>দলগত কাজ</vt:lpstr>
      <vt:lpstr>মূল্যায়ন: </vt:lpstr>
      <vt:lpstr>-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GAFURIA MADRASAH</dc:creator>
  <cp:lastModifiedBy>Bilash</cp:lastModifiedBy>
  <cp:revision>126</cp:revision>
  <dcterms:created xsi:type="dcterms:W3CDTF">2015-02-02T15:24:56Z</dcterms:created>
  <dcterms:modified xsi:type="dcterms:W3CDTF">2023-11-19T15:09:34Z</dcterms:modified>
</cp:coreProperties>
</file>